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66"/>
  </p:notesMasterIdLst>
  <p:sldIdLst>
    <p:sldId id="256" r:id="rId2"/>
    <p:sldId id="313" r:id="rId3"/>
    <p:sldId id="314" r:id="rId4"/>
    <p:sldId id="315" r:id="rId5"/>
    <p:sldId id="316" r:id="rId6"/>
    <p:sldId id="257" r:id="rId7"/>
    <p:sldId id="258" r:id="rId8"/>
    <p:sldId id="320" r:id="rId9"/>
    <p:sldId id="260" r:id="rId10"/>
    <p:sldId id="261" r:id="rId11"/>
    <p:sldId id="317" r:id="rId12"/>
    <p:sldId id="262" r:id="rId13"/>
    <p:sldId id="263" r:id="rId14"/>
    <p:sldId id="318"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319" r:id="rId40"/>
    <p:sldId id="304" r:id="rId41"/>
    <p:sldId id="305" r:id="rId42"/>
    <p:sldId id="306" r:id="rId43"/>
    <p:sldId id="307" r:id="rId44"/>
    <p:sldId id="308" r:id="rId45"/>
    <p:sldId id="309" r:id="rId46"/>
    <p:sldId id="310" r:id="rId47"/>
    <p:sldId id="311" r:id="rId48"/>
    <p:sldId id="312"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91696" autoAdjust="0"/>
  </p:normalViewPr>
  <p:slideViewPr>
    <p:cSldViewPr snapToGrid="0">
      <p:cViewPr varScale="1">
        <p:scale>
          <a:sx n="67" d="100"/>
          <a:sy n="67" d="100"/>
        </p:scale>
        <p:origin x="12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han Patel" userId="2d9075e157d58046" providerId="LiveId" clId="{F85210B0-9D79-4368-923C-E0B5BD861EC1}"/>
    <pc:docChg chg="modSld">
      <pc:chgData name="Raihan Patel" userId="2d9075e157d58046" providerId="LiveId" clId="{F85210B0-9D79-4368-923C-E0B5BD861EC1}" dt="2022-02-06T20:34:19.479" v="12" actId="20577"/>
      <pc:docMkLst>
        <pc:docMk/>
      </pc:docMkLst>
      <pc:sldChg chg="modSp mod">
        <pc:chgData name="Raihan Patel" userId="2d9075e157d58046" providerId="LiveId" clId="{F85210B0-9D79-4368-923C-E0B5BD861EC1}" dt="2022-02-06T20:34:19.479" v="12" actId="20577"/>
        <pc:sldMkLst>
          <pc:docMk/>
          <pc:sldMk cId="773675880" sldId="278"/>
        </pc:sldMkLst>
        <pc:spChg chg="mod">
          <ac:chgData name="Raihan Patel" userId="2d9075e157d58046" providerId="LiveId" clId="{F85210B0-9D79-4368-923C-E0B5BD861EC1}" dt="2022-02-06T20:34:19.479" v="12" actId="20577"/>
          <ac:spMkLst>
            <pc:docMk/>
            <pc:sldMk cId="773675880" sldId="278"/>
            <ac:spMk id="4" creationId="{D59A2157-8988-4F20-AE5B-DDA219534FC0}"/>
          </ac:spMkLst>
        </pc:spChg>
      </pc:sldChg>
    </pc:docChg>
  </pc:docChgLst>
  <pc:docChgLst>
    <pc:chgData name="Raihan Patel" userId="2d9075e157d58046" providerId="LiveId" clId="{62591984-C0E7-4897-AC2B-FF3340C29C56}"/>
    <pc:docChg chg="undo custSel addSld delSld modSld">
      <pc:chgData name="Raihan Patel" userId="2d9075e157d58046" providerId="LiveId" clId="{62591984-C0E7-4897-AC2B-FF3340C29C56}" dt="2021-12-14T19:01:11.687" v="532"/>
      <pc:docMkLst>
        <pc:docMk/>
      </pc:docMkLst>
      <pc:sldChg chg="modSp modTransition">
        <pc:chgData name="Raihan Patel" userId="2d9075e157d58046" providerId="LiveId" clId="{62591984-C0E7-4897-AC2B-FF3340C29C56}" dt="2021-12-12T18:43:32.508" v="383"/>
        <pc:sldMkLst>
          <pc:docMk/>
          <pc:sldMk cId="4112739684" sldId="256"/>
        </pc:sldMkLst>
        <pc:spChg chg="mod">
          <ac:chgData name="Raihan Patel" userId="2d9075e157d58046" providerId="LiveId" clId="{62591984-C0E7-4897-AC2B-FF3340C29C56}" dt="2021-12-12T18:16:16.052" v="1"/>
          <ac:spMkLst>
            <pc:docMk/>
            <pc:sldMk cId="4112739684" sldId="256"/>
            <ac:spMk id="2" creationId="{7C1E6283-4AEB-4FF7-B979-55CDFB1CC01E}"/>
          </ac:spMkLst>
        </pc:spChg>
        <pc:spChg chg="mod">
          <ac:chgData name="Raihan Patel" userId="2d9075e157d58046" providerId="LiveId" clId="{62591984-C0E7-4897-AC2B-FF3340C29C56}" dt="2021-12-12T18:16:16.052" v="1"/>
          <ac:spMkLst>
            <pc:docMk/>
            <pc:sldMk cId="4112739684" sldId="256"/>
            <ac:spMk id="3" creationId="{55E30091-659F-4D13-B514-B24CAB3AF520}"/>
          </ac:spMkLst>
        </pc:spChg>
      </pc:sldChg>
      <pc:sldChg chg="addSp modSp mod modTransition">
        <pc:chgData name="Raihan Patel" userId="2d9075e157d58046" providerId="LiveId" clId="{62591984-C0E7-4897-AC2B-FF3340C29C56}" dt="2021-12-12T18:51:46.535" v="453" actId="1076"/>
        <pc:sldMkLst>
          <pc:docMk/>
          <pc:sldMk cId="2714647641" sldId="257"/>
        </pc:sldMkLst>
        <pc:spChg chg="mod">
          <ac:chgData name="Raihan Patel" userId="2d9075e157d58046" providerId="LiveId" clId="{62591984-C0E7-4897-AC2B-FF3340C29C56}" dt="2021-12-12T18:16:16.052" v="1"/>
          <ac:spMkLst>
            <pc:docMk/>
            <pc:sldMk cId="2714647641" sldId="257"/>
            <ac:spMk id="2" creationId="{E6972D41-6BAD-4722-9DDE-B59FB9F8A417}"/>
          </ac:spMkLst>
        </pc:spChg>
        <pc:spChg chg="mod">
          <ac:chgData name="Raihan Patel" userId="2d9075e157d58046" providerId="LiveId" clId="{62591984-C0E7-4897-AC2B-FF3340C29C56}" dt="2021-12-12T18:17:53.309" v="56" actId="6549"/>
          <ac:spMkLst>
            <pc:docMk/>
            <pc:sldMk cId="2714647641" sldId="257"/>
            <ac:spMk id="3" creationId="{E404B2C7-4475-4319-8FF8-7F9DFEC68322}"/>
          </ac:spMkLst>
        </pc:spChg>
        <pc:spChg chg="add mod">
          <ac:chgData name="Raihan Patel" userId="2d9075e157d58046" providerId="LiveId" clId="{62591984-C0E7-4897-AC2B-FF3340C29C56}" dt="2021-12-12T18:17:49.356" v="55" actId="6549"/>
          <ac:spMkLst>
            <pc:docMk/>
            <pc:sldMk cId="2714647641" sldId="257"/>
            <ac:spMk id="4" creationId="{0B4755D6-D0D1-4400-A997-20957CB134C6}"/>
          </ac:spMkLst>
        </pc:spChg>
        <pc:picChg chg="add mod">
          <ac:chgData name="Raihan Patel" userId="2d9075e157d58046" providerId="LiveId" clId="{62591984-C0E7-4897-AC2B-FF3340C29C56}" dt="2021-12-12T18:51:46.535" v="453" actId="1076"/>
          <ac:picMkLst>
            <pc:docMk/>
            <pc:sldMk cId="2714647641" sldId="257"/>
            <ac:picMk id="1026" creationId="{FDE67B36-09D6-407F-9D0B-B279908ABF42}"/>
          </ac:picMkLst>
        </pc:picChg>
      </pc:sldChg>
      <pc:sldChg chg="addSp modSp mod modTransition">
        <pc:chgData name="Raihan Patel" userId="2d9075e157d58046" providerId="LiveId" clId="{62591984-C0E7-4897-AC2B-FF3340C29C56}" dt="2021-12-12T18:51:58.836" v="454"/>
        <pc:sldMkLst>
          <pc:docMk/>
          <pc:sldMk cId="739411610" sldId="258"/>
        </pc:sldMkLst>
        <pc:spChg chg="mod">
          <ac:chgData name="Raihan Patel" userId="2d9075e157d58046" providerId="LiveId" clId="{62591984-C0E7-4897-AC2B-FF3340C29C56}" dt="2021-12-12T18:16:16.052" v="1"/>
          <ac:spMkLst>
            <pc:docMk/>
            <pc:sldMk cId="739411610" sldId="258"/>
            <ac:spMk id="2" creationId="{E6972D41-6BAD-4722-9DDE-B59FB9F8A417}"/>
          </ac:spMkLst>
        </pc:spChg>
        <pc:spChg chg="mod">
          <ac:chgData name="Raihan Patel" userId="2d9075e157d58046" providerId="LiveId" clId="{62591984-C0E7-4897-AC2B-FF3340C29C56}" dt="2021-12-12T18:18:47.740" v="68" actId="20577"/>
          <ac:spMkLst>
            <pc:docMk/>
            <pc:sldMk cId="739411610" sldId="258"/>
            <ac:spMk id="3" creationId="{E404B2C7-4475-4319-8FF8-7F9DFEC68322}"/>
          </ac:spMkLst>
        </pc:spChg>
        <pc:spChg chg="add mod">
          <ac:chgData name="Raihan Patel" userId="2d9075e157d58046" providerId="LiveId" clId="{62591984-C0E7-4897-AC2B-FF3340C29C56}" dt="2021-12-12T18:18:43.458" v="67" actId="20577"/>
          <ac:spMkLst>
            <pc:docMk/>
            <pc:sldMk cId="739411610" sldId="258"/>
            <ac:spMk id="4" creationId="{0F7679A9-0F82-49D3-A52F-5FF9A30F87E4}"/>
          </ac:spMkLst>
        </pc:spChg>
        <pc:picChg chg="add mod">
          <ac:chgData name="Raihan Patel" userId="2d9075e157d58046" providerId="LiveId" clId="{62591984-C0E7-4897-AC2B-FF3340C29C56}" dt="2021-12-12T18:51:58.836" v="454"/>
          <ac:picMkLst>
            <pc:docMk/>
            <pc:sldMk cId="739411610" sldId="258"/>
            <ac:picMk id="5" creationId="{02E8F6B2-54D4-4C34-A119-E4C3FCCEA7B9}"/>
          </ac:picMkLst>
        </pc:picChg>
      </pc:sldChg>
      <pc:sldChg chg="addSp delSp modSp del mod modTransition">
        <pc:chgData name="Raihan Patel" userId="2d9075e157d58046" providerId="LiveId" clId="{62591984-C0E7-4897-AC2B-FF3340C29C56}" dt="2021-12-12T18:49:19.448" v="443" actId="47"/>
        <pc:sldMkLst>
          <pc:docMk/>
          <pc:sldMk cId="1098107304" sldId="259"/>
        </pc:sldMkLst>
        <pc:spChg chg="mod">
          <ac:chgData name="Raihan Patel" userId="2d9075e157d58046" providerId="LiveId" clId="{62591984-C0E7-4897-AC2B-FF3340C29C56}" dt="2021-12-12T18:16:16.052" v="1"/>
          <ac:spMkLst>
            <pc:docMk/>
            <pc:sldMk cId="1098107304" sldId="259"/>
            <ac:spMk id="2" creationId="{C3D4F89D-6AD2-47EE-91E5-8810BDA4B062}"/>
          </ac:spMkLst>
        </pc:spChg>
        <pc:spChg chg="mod">
          <ac:chgData name="Raihan Patel" userId="2d9075e157d58046" providerId="LiveId" clId="{62591984-C0E7-4897-AC2B-FF3340C29C56}" dt="2021-12-12T18:45:42.479" v="400" actId="14100"/>
          <ac:spMkLst>
            <pc:docMk/>
            <pc:sldMk cId="1098107304" sldId="259"/>
            <ac:spMk id="3" creationId="{1E2A5C84-3324-4E83-89B6-F1522E045471}"/>
          </ac:spMkLst>
        </pc:spChg>
        <pc:graphicFrameChg chg="add del modGraphic">
          <ac:chgData name="Raihan Patel" userId="2d9075e157d58046" providerId="LiveId" clId="{62591984-C0E7-4897-AC2B-FF3340C29C56}" dt="2021-12-12T18:45:42.026" v="399" actId="1032"/>
          <ac:graphicFrameMkLst>
            <pc:docMk/>
            <pc:sldMk cId="1098107304" sldId="259"/>
            <ac:graphicFrameMk id="4" creationId="{5D933E00-8330-4F35-9067-9561941D4840}"/>
          </ac:graphicFrameMkLst>
        </pc:graphicFrameChg>
        <pc:graphicFrameChg chg="add del mod modGraphic">
          <ac:chgData name="Raihan Patel" userId="2d9075e157d58046" providerId="LiveId" clId="{62591984-C0E7-4897-AC2B-FF3340C29C56}" dt="2021-12-12T18:45:40.870" v="397" actId="1032"/>
          <ac:graphicFrameMkLst>
            <pc:docMk/>
            <pc:sldMk cId="1098107304" sldId="259"/>
            <ac:graphicFrameMk id="5" creationId="{CA49A955-DA88-45B7-844B-9417C04A6CE0}"/>
          </ac:graphicFrameMkLst>
        </pc:graphicFrameChg>
        <pc:picChg chg="del mod">
          <ac:chgData name="Raihan Patel" userId="2d9075e157d58046" providerId="LiveId" clId="{62591984-C0E7-4897-AC2B-FF3340C29C56}" dt="2021-12-12T18:44:20.988" v="384" actId="478"/>
          <ac:picMkLst>
            <pc:docMk/>
            <pc:sldMk cId="1098107304" sldId="259"/>
            <ac:picMk id="1028" creationId="{41258A01-58CF-480C-9941-98883EA31723}"/>
          </ac:picMkLst>
        </pc:picChg>
      </pc:sldChg>
      <pc:sldChg chg="addSp modSp mod modTransition">
        <pc:chgData name="Raihan Patel" userId="2d9075e157d58046" providerId="LiveId" clId="{62591984-C0E7-4897-AC2B-FF3340C29C56}" dt="2021-12-12T18:55:16.519" v="457" actId="1076"/>
        <pc:sldMkLst>
          <pc:docMk/>
          <pc:sldMk cId="1206134662" sldId="260"/>
        </pc:sldMkLst>
        <pc:spChg chg="mod">
          <ac:chgData name="Raihan Patel" userId="2d9075e157d58046" providerId="LiveId" clId="{62591984-C0E7-4897-AC2B-FF3340C29C56}" dt="2021-12-12T18:16:16.052" v="1"/>
          <ac:spMkLst>
            <pc:docMk/>
            <pc:sldMk cId="1206134662" sldId="260"/>
            <ac:spMk id="2" creationId="{1C83344C-0CA6-4B62-BC85-31CC1A4B976A}"/>
          </ac:spMkLst>
        </pc:spChg>
        <pc:spChg chg="mod">
          <ac:chgData name="Raihan Patel" userId="2d9075e157d58046" providerId="LiveId" clId="{62591984-C0E7-4897-AC2B-FF3340C29C56}" dt="2021-12-12T18:19:40.328" v="75" actId="6549"/>
          <ac:spMkLst>
            <pc:docMk/>
            <pc:sldMk cId="1206134662" sldId="260"/>
            <ac:spMk id="3" creationId="{5A6A3DBC-7434-4E6A-86C9-0FF602823E0C}"/>
          </ac:spMkLst>
        </pc:spChg>
        <pc:spChg chg="add mod">
          <ac:chgData name="Raihan Patel" userId="2d9075e157d58046" providerId="LiveId" clId="{62591984-C0E7-4897-AC2B-FF3340C29C56}" dt="2021-12-12T18:19:36.031" v="74" actId="6549"/>
          <ac:spMkLst>
            <pc:docMk/>
            <pc:sldMk cId="1206134662" sldId="260"/>
            <ac:spMk id="4" creationId="{8DE6586C-CFF7-493F-8E69-5E18E6E1327B}"/>
          </ac:spMkLst>
        </pc:spChg>
        <pc:picChg chg="add mod">
          <ac:chgData name="Raihan Patel" userId="2d9075e157d58046" providerId="LiveId" clId="{62591984-C0E7-4897-AC2B-FF3340C29C56}" dt="2021-12-12T18:55:16.519" v="457" actId="1076"/>
          <ac:picMkLst>
            <pc:docMk/>
            <pc:sldMk cId="1206134662" sldId="260"/>
            <ac:picMk id="2050" creationId="{52C84656-4793-409A-B951-5168CBEF8E7F}"/>
          </ac:picMkLst>
        </pc:picChg>
      </pc:sldChg>
      <pc:sldChg chg="addSp delSp modSp mod modTransition">
        <pc:chgData name="Raihan Patel" userId="2d9075e157d58046" providerId="LiveId" clId="{62591984-C0E7-4897-AC2B-FF3340C29C56}" dt="2021-12-12T18:58:22.942" v="464" actId="1076"/>
        <pc:sldMkLst>
          <pc:docMk/>
          <pc:sldMk cId="3251185148" sldId="261"/>
        </pc:sldMkLst>
        <pc:spChg chg="mod">
          <ac:chgData name="Raihan Patel" userId="2d9075e157d58046" providerId="LiveId" clId="{62591984-C0E7-4897-AC2B-FF3340C29C56}" dt="2021-12-12T18:16:16.052" v="1"/>
          <ac:spMkLst>
            <pc:docMk/>
            <pc:sldMk cId="3251185148" sldId="261"/>
            <ac:spMk id="2" creationId="{91CAEADA-D257-4B2A-A8D3-8D375C4DA9AF}"/>
          </ac:spMkLst>
        </pc:spChg>
        <pc:spChg chg="mod">
          <ac:chgData name="Raihan Patel" userId="2d9075e157d58046" providerId="LiveId" clId="{62591984-C0E7-4897-AC2B-FF3340C29C56}" dt="2021-12-12T18:20:49.529" v="87" actId="20577"/>
          <ac:spMkLst>
            <pc:docMk/>
            <pc:sldMk cId="3251185148" sldId="261"/>
            <ac:spMk id="3" creationId="{110B1BB7-1E79-4E2C-BB49-3949439C4FF0}"/>
          </ac:spMkLst>
        </pc:spChg>
        <pc:spChg chg="add mod">
          <ac:chgData name="Raihan Patel" userId="2d9075e157d58046" providerId="LiveId" clId="{62591984-C0E7-4897-AC2B-FF3340C29C56}" dt="2021-12-12T18:20:42.386" v="85" actId="6549"/>
          <ac:spMkLst>
            <pc:docMk/>
            <pc:sldMk cId="3251185148" sldId="261"/>
            <ac:spMk id="4" creationId="{04037C8C-59A0-4932-A25C-9AD10459A1FD}"/>
          </ac:spMkLst>
        </pc:spChg>
        <pc:picChg chg="add del mod">
          <ac:chgData name="Raihan Patel" userId="2d9075e157d58046" providerId="LiveId" clId="{62591984-C0E7-4897-AC2B-FF3340C29C56}" dt="2021-12-12T18:57:54.044" v="460" actId="478"/>
          <ac:picMkLst>
            <pc:docMk/>
            <pc:sldMk cId="3251185148" sldId="261"/>
            <ac:picMk id="4098" creationId="{E0355378-A2C3-48CC-AC7C-73310EEB32B2}"/>
          </ac:picMkLst>
        </pc:picChg>
        <pc:picChg chg="add mod">
          <ac:chgData name="Raihan Patel" userId="2d9075e157d58046" providerId="LiveId" clId="{62591984-C0E7-4897-AC2B-FF3340C29C56}" dt="2021-12-12T18:58:22.942" v="464" actId="1076"/>
          <ac:picMkLst>
            <pc:docMk/>
            <pc:sldMk cId="3251185148" sldId="261"/>
            <ac:picMk id="4100" creationId="{E7F4EAFB-567D-420B-926F-95E097676792}"/>
          </ac:picMkLst>
        </pc:picChg>
      </pc:sldChg>
      <pc:sldChg chg="addSp delSp modSp modTransition">
        <pc:chgData name="Raihan Patel" userId="2d9075e157d58046" providerId="LiveId" clId="{62591984-C0E7-4897-AC2B-FF3340C29C56}" dt="2021-12-12T19:09:22.540" v="480" actId="1076"/>
        <pc:sldMkLst>
          <pc:docMk/>
          <pc:sldMk cId="3126633660" sldId="262"/>
        </pc:sldMkLst>
        <pc:spChg chg="mod">
          <ac:chgData name="Raihan Patel" userId="2d9075e157d58046" providerId="LiveId" clId="{62591984-C0E7-4897-AC2B-FF3340C29C56}" dt="2021-12-12T18:16:16.052" v="1"/>
          <ac:spMkLst>
            <pc:docMk/>
            <pc:sldMk cId="3126633660" sldId="262"/>
            <ac:spMk id="2" creationId="{0B24D10B-3654-40C1-B54C-65E7B9EEA2E4}"/>
          </ac:spMkLst>
        </pc:spChg>
        <pc:spChg chg="mod">
          <ac:chgData name="Raihan Patel" userId="2d9075e157d58046" providerId="LiveId" clId="{62591984-C0E7-4897-AC2B-FF3340C29C56}" dt="2021-12-12T18:16:16.052" v="1"/>
          <ac:spMkLst>
            <pc:docMk/>
            <pc:sldMk cId="3126633660" sldId="262"/>
            <ac:spMk id="3" creationId="{616ACF81-360F-4BD8-85E0-27AEF87536D8}"/>
          </ac:spMkLst>
        </pc:spChg>
        <pc:picChg chg="add del mod">
          <ac:chgData name="Raihan Patel" userId="2d9075e157d58046" providerId="LiveId" clId="{62591984-C0E7-4897-AC2B-FF3340C29C56}" dt="2021-12-12T19:09:09.693" v="475" actId="478"/>
          <ac:picMkLst>
            <pc:docMk/>
            <pc:sldMk cId="3126633660" sldId="262"/>
            <ac:picMk id="6146" creationId="{40668D57-C19C-4F48-A3BB-9449E0740E96}"/>
          </ac:picMkLst>
        </pc:picChg>
        <pc:picChg chg="add mod">
          <ac:chgData name="Raihan Patel" userId="2d9075e157d58046" providerId="LiveId" clId="{62591984-C0E7-4897-AC2B-FF3340C29C56}" dt="2021-12-12T19:09:22.540" v="480" actId="1076"/>
          <ac:picMkLst>
            <pc:docMk/>
            <pc:sldMk cId="3126633660" sldId="262"/>
            <ac:picMk id="6148" creationId="{043A7A85-7479-4B02-83FC-97EAA3D1F976}"/>
          </ac:picMkLst>
        </pc:picChg>
      </pc:sldChg>
      <pc:sldChg chg="addSp modSp mod modTransition">
        <pc:chgData name="Raihan Patel" userId="2d9075e157d58046" providerId="LiveId" clId="{62591984-C0E7-4897-AC2B-FF3340C29C56}" dt="2021-12-12T19:08:52.524" v="474" actId="1076"/>
        <pc:sldMkLst>
          <pc:docMk/>
          <pc:sldMk cId="87847259" sldId="263"/>
        </pc:sldMkLst>
        <pc:spChg chg="mod">
          <ac:chgData name="Raihan Patel" userId="2d9075e157d58046" providerId="LiveId" clId="{62591984-C0E7-4897-AC2B-FF3340C29C56}" dt="2021-12-12T18:16:16.052" v="1"/>
          <ac:spMkLst>
            <pc:docMk/>
            <pc:sldMk cId="87847259" sldId="263"/>
            <ac:spMk id="2" creationId="{878EFFEA-3EE0-4AD9-A743-1B7DF735DFC4}"/>
          </ac:spMkLst>
        </pc:spChg>
        <pc:spChg chg="mod">
          <ac:chgData name="Raihan Patel" userId="2d9075e157d58046" providerId="LiveId" clId="{62591984-C0E7-4897-AC2B-FF3340C29C56}" dt="2021-12-12T18:22:08.751" v="98" actId="6549"/>
          <ac:spMkLst>
            <pc:docMk/>
            <pc:sldMk cId="87847259" sldId="263"/>
            <ac:spMk id="3" creationId="{13E85F4E-B85E-481F-8FFF-44CA34425FB4}"/>
          </ac:spMkLst>
        </pc:spChg>
        <pc:spChg chg="add mod">
          <ac:chgData name="Raihan Patel" userId="2d9075e157d58046" providerId="LiveId" clId="{62591984-C0E7-4897-AC2B-FF3340C29C56}" dt="2021-12-12T18:21:40.734" v="94" actId="20577"/>
          <ac:spMkLst>
            <pc:docMk/>
            <pc:sldMk cId="87847259" sldId="263"/>
            <ac:spMk id="4" creationId="{02BC6D14-EDB7-43E1-AB9C-2F23BF237D95}"/>
          </ac:spMkLst>
        </pc:spChg>
        <pc:picChg chg="add mod">
          <ac:chgData name="Raihan Patel" userId="2d9075e157d58046" providerId="LiveId" clId="{62591984-C0E7-4897-AC2B-FF3340C29C56}" dt="2021-12-12T19:08:52.524" v="474" actId="1076"/>
          <ac:picMkLst>
            <pc:docMk/>
            <pc:sldMk cId="87847259" sldId="263"/>
            <ac:picMk id="7170" creationId="{087B146A-09C6-4251-80A4-38B79ABBFB78}"/>
          </ac:picMkLst>
        </pc:picChg>
      </pc:sldChg>
      <pc:sldChg chg="addSp delSp modSp mod modTransition">
        <pc:chgData name="Raihan Patel" userId="2d9075e157d58046" providerId="LiveId" clId="{62591984-C0E7-4897-AC2B-FF3340C29C56}" dt="2021-12-12T19:20:54.201" v="494" actId="478"/>
        <pc:sldMkLst>
          <pc:docMk/>
          <pc:sldMk cId="2384501897" sldId="264"/>
        </pc:sldMkLst>
        <pc:spChg chg="mod">
          <ac:chgData name="Raihan Patel" userId="2d9075e157d58046" providerId="LiveId" clId="{62591984-C0E7-4897-AC2B-FF3340C29C56}" dt="2021-12-12T18:16:16.052" v="1"/>
          <ac:spMkLst>
            <pc:docMk/>
            <pc:sldMk cId="2384501897" sldId="264"/>
            <ac:spMk id="2" creationId="{8FA17291-4969-49C9-9FFA-FB97AC5600EE}"/>
          </ac:spMkLst>
        </pc:spChg>
        <pc:spChg chg="mod">
          <ac:chgData name="Raihan Patel" userId="2d9075e157d58046" providerId="LiveId" clId="{62591984-C0E7-4897-AC2B-FF3340C29C56}" dt="2021-12-12T18:22:46.300" v="105" actId="123"/>
          <ac:spMkLst>
            <pc:docMk/>
            <pc:sldMk cId="2384501897" sldId="264"/>
            <ac:spMk id="3" creationId="{50E8CCCA-5978-418E-B0D9-31F5290BA21C}"/>
          </ac:spMkLst>
        </pc:spChg>
        <pc:spChg chg="add mod">
          <ac:chgData name="Raihan Patel" userId="2d9075e157d58046" providerId="LiveId" clId="{62591984-C0E7-4897-AC2B-FF3340C29C56}" dt="2021-12-12T18:22:48.066" v="106" actId="123"/>
          <ac:spMkLst>
            <pc:docMk/>
            <pc:sldMk cId="2384501897" sldId="264"/>
            <ac:spMk id="4" creationId="{59D55ECD-C7E1-4B02-ACC3-FD8104303A61}"/>
          </ac:spMkLst>
        </pc:spChg>
        <pc:picChg chg="add mod">
          <ac:chgData name="Raihan Patel" userId="2d9075e157d58046" providerId="LiveId" clId="{62591984-C0E7-4897-AC2B-FF3340C29C56}" dt="2021-12-12T19:20:52.124" v="493" actId="171"/>
          <ac:picMkLst>
            <pc:docMk/>
            <pc:sldMk cId="2384501897" sldId="264"/>
            <ac:picMk id="8194" creationId="{3BC3D065-BAD5-4680-B984-B4CAF3E77A34}"/>
          </ac:picMkLst>
        </pc:picChg>
        <pc:picChg chg="add del mod">
          <ac:chgData name="Raihan Patel" userId="2d9075e157d58046" providerId="LiveId" clId="{62591984-C0E7-4897-AC2B-FF3340C29C56}" dt="2021-12-12T19:20:54.201" v="494" actId="478"/>
          <ac:picMkLst>
            <pc:docMk/>
            <pc:sldMk cId="2384501897" sldId="264"/>
            <ac:picMk id="8196" creationId="{ECB07DDA-D710-4642-B134-9186D78B98D5}"/>
          </ac:picMkLst>
        </pc:picChg>
      </pc:sldChg>
      <pc:sldChg chg="addSp modSp mod modTransition">
        <pc:chgData name="Raihan Patel" userId="2d9075e157d58046" providerId="LiveId" clId="{62591984-C0E7-4897-AC2B-FF3340C29C56}" dt="2021-12-12T19:21:06.202" v="497" actId="1076"/>
        <pc:sldMkLst>
          <pc:docMk/>
          <pc:sldMk cId="3026732846" sldId="265"/>
        </pc:sldMkLst>
        <pc:spChg chg="mod">
          <ac:chgData name="Raihan Patel" userId="2d9075e157d58046" providerId="LiveId" clId="{62591984-C0E7-4897-AC2B-FF3340C29C56}" dt="2021-12-12T18:23:00.725" v="108" actId="14100"/>
          <ac:spMkLst>
            <pc:docMk/>
            <pc:sldMk cId="3026732846" sldId="265"/>
            <ac:spMk id="2" creationId="{950F1872-65EF-4938-82E4-31B657DF6414}"/>
          </ac:spMkLst>
        </pc:spChg>
        <pc:spChg chg="mod">
          <ac:chgData name="Raihan Patel" userId="2d9075e157d58046" providerId="LiveId" clId="{62591984-C0E7-4897-AC2B-FF3340C29C56}" dt="2021-12-12T18:22:55.944" v="107" actId="123"/>
          <ac:spMkLst>
            <pc:docMk/>
            <pc:sldMk cId="3026732846" sldId="265"/>
            <ac:spMk id="3" creationId="{5B95C08B-0BEC-4CEC-A51C-271CF554D3A3}"/>
          </ac:spMkLst>
        </pc:spChg>
        <pc:picChg chg="add mod">
          <ac:chgData name="Raihan Patel" userId="2d9075e157d58046" providerId="LiveId" clId="{62591984-C0E7-4897-AC2B-FF3340C29C56}" dt="2021-12-12T19:21:06.202" v="497" actId="1076"/>
          <ac:picMkLst>
            <pc:docMk/>
            <pc:sldMk cId="3026732846" sldId="265"/>
            <ac:picMk id="4" creationId="{333313C6-1F53-47ED-A50C-0EB2F35A63BB}"/>
          </ac:picMkLst>
        </pc:picChg>
      </pc:sldChg>
      <pc:sldChg chg="addSp modSp mod modTransition">
        <pc:chgData name="Raihan Patel" userId="2d9075e157d58046" providerId="LiveId" clId="{62591984-C0E7-4897-AC2B-FF3340C29C56}" dt="2021-12-14T18:59:10.895" v="523" actId="20577"/>
        <pc:sldMkLst>
          <pc:docMk/>
          <pc:sldMk cId="824713174" sldId="266"/>
        </pc:sldMkLst>
        <pc:spChg chg="mod">
          <ac:chgData name="Raihan Patel" userId="2d9075e157d58046" providerId="LiveId" clId="{62591984-C0E7-4897-AC2B-FF3340C29C56}" dt="2021-12-12T18:16:16.052" v="1"/>
          <ac:spMkLst>
            <pc:docMk/>
            <pc:sldMk cId="824713174" sldId="266"/>
            <ac:spMk id="2" creationId="{472D9411-52DC-431D-8BCD-8D4AFFD69454}"/>
          </ac:spMkLst>
        </pc:spChg>
        <pc:spChg chg="mod">
          <ac:chgData name="Raihan Patel" userId="2d9075e157d58046" providerId="LiveId" clId="{62591984-C0E7-4897-AC2B-FF3340C29C56}" dt="2021-12-14T18:59:10.895" v="523" actId="20577"/>
          <ac:spMkLst>
            <pc:docMk/>
            <pc:sldMk cId="824713174" sldId="266"/>
            <ac:spMk id="3" creationId="{AF6ECF66-47C4-4974-8438-BF8FED44A406}"/>
          </ac:spMkLst>
        </pc:spChg>
        <pc:picChg chg="add mod">
          <ac:chgData name="Raihan Patel" userId="2d9075e157d58046" providerId="LiveId" clId="{62591984-C0E7-4897-AC2B-FF3340C29C56}" dt="2021-12-12T19:21:47.475" v="500" actId="1076"/>
          <ac:picMkLst>
            <pc:docMk/>
            <pc:sldMk cId="824713174" sldId="266"/>
            <ac:picMk id="10242" creationId="{F155A3C2-F851-4DFB-ABAF-21549FD1C8B8}"/>
          </ac:picMkLst>
        </pc:picChg>
      </pc:sldChg>
      <pc:sldChg chg="addSp modSp mod modTransition">
        <pc:chgData name="Raihan Patel" userId="2d9075e157d58046" providerId="LiveId" clId="{62591984-C0E7-4897-AC2B-FF3340C29C56}" dt="2021-12-12T19:22:23.442" v="503" actId="1076"/>
        <pc:sldMkLst>
          <pc:docMk/>
          <pc:sldMk cId="3288140820" sldId="267"/>
        </pc:sldMkLst>
        <pc:spChg chg="mod">
          <ac:chgData name="Raihan Patel" userId="2d9075e157d58046" providerId="LiveId" clId="{62591984-C0E7-4897-AC2B-FF3340C29C56}" dt="2021-12-12T18:16:16.052" v="1"/>
          <ac:spMkLst>
            <pc:docMk/>
            <pc:sldMk cId="3288140820" sldId="267"/>
            <ac:spMk id="2" creationId="{EDE39F20-197B-4ACA-853B-179974E0FC84}"/>
          </ac:spMkLst>
        </pc:spChg>
        <pc:spChg chg="mod">
          <ac:chgData name="Raihan Patel" userId="2d9075e157d58046" providerId="LiveId" clId="{62591984-C0E7-4897-AC2B-FF3340C29C56}" dt="2021-12-12T18:23:11.226" v="110" actId="123"/>
          <ac:spMkLst>
            <pc:docMk/>
            <pc:sldMk cId="3288140820" sldId="267"/>
            <ac:spMk id="3" creationId="{E83DAF0B-E910-4BF5-B6E5-15C393E334BB}"/>
          </ac:spMkLst>
        </pc:spChg>
        <pc:picChg chg="add mod">
          <ac:chgData name="Raihan Patel" userId="2d9075e157d58046" providerId="LiveId" clId="{62591984-C0E7-4897-AC2B-FF3340C29C56}" dt="2021-12-12T19:22:23.442" v="503" actId="1076"/>
          <ac:picMkLst>
            <pc:docMk/>
            <pc:sldMk cId="3288140820" sldId="267"/>
            <ac:picMk id="12290" creationId="{1AB4023A-4E01-48BB-9188-58BF73F34829}"/>
          </ac:picMkLst>
        </pc:picChg>
      </pc:sldChg>
      <pc:sldChg chg="addSp modSp mod modTransition">
        <pc:chgData name="Raihan Patel" userId="2d9075e157d58046" providerId="LiveId" clId="{62591984-C0E7-4897-AC2B-FF3340C29C56}" dt="2021-12-12T19:23:09.319" v="505" actId="1076"/>
        <pc:sldMkLst>
          <pc:docMk/>
          <pc:sldMk cId="2721523060" sldId="268"/>
        </pc:sldMkLst>
        <pc:spChg chg="mod">
          <ac:chgData name="Raihan Patel" userId="2d9075e157d58046" providerId="LiveId" clId="{62591984-C0E7-4897-AC2B-FF3340C29C56}" dt="2021-12-12T18:16:16.052" v="1"/>
          <ac:spMkLst>
            <pc:docMk/>
            <pc:sldMk cId="2721523060" sldId="268"/>
            <ac:spMk id="2" creationId="{B1598648-B8A8-4711-AC5D-EFB94D3560CF}"/>
          </ac:spMkLst>
        </pc:spChg>
        <pc:spChg chg="mod">
          <ac:chgData name="Raihan Patel" userId="2d9075e157d58046" providerId="LiveId" clId="{62591984-C0E7-4897-AC2B-FF3340C29C56}" dt="2021-12-12T18:23:38.640" v="112" actId="123"/>
          <ac:spMkLst>
            <pc:docMk/>
            <pc:sldMk cId="2721523060" sldId="268"/>
            <ac:spMk id="3" creationId="{9956AD9C-A350-4011-A8D2-640878083FC9}"/>
          </ac:spMkLst>
        </pc:spChg>
        <pc:picChg chg="add mod">
          <ac:chgData name="Raihan Patel" userId="2d9075e157d58046" providerId="LiveId" clId="{62591984-C0E7-4897-AC2B-FF3340C29C56}" dt="2021-12-12T19:23:09.319" v="505" actId="1076"/>
          <ac:picMkLst>
            <pc:docMk/>
            <pc:sldMk cId="2721523060" sldId="268"/>
            <ac:picMk id="13314" creationId="{E7111D1A-C9B6-4FEE-8E8F-3937F278BEE5}"/>
          </ac:picMkLst>
        </pc:picChg>
      </pc:sldChg>
      <pc:sldChg chg="addSp modSp mod modTransition">
        <pc:chgData name="Raihan Patel" userId="2d9075e157d58046" providerId="LiveId" clId="{62591984-C0E7-4897-AC2B-FF3340C29C56}" dt="2021-12-12T19:24:22.774" v="513" actId="20577"/>
        <pc:sldMkLst>
          <pc:docMk/>
          <pc:sldMk cId="368178719" sldId="269"/>
        </pc:sldMkLst>
        <pc:spChg chg="mod">
          <ac:chgData name="Raihan Patel" userId="2d9075e157d58046" providerId="LiveId" clId="{62591984-C0E7-4897-AC2B-FF3340C29C56}" dt="2021-12-12T18:23:43.891" v="113" actId="14100"/>
          <ac:spMkLst>
            <pc:docMk/>
            <pc:sldMk cId="368178719" sldId="269"/>
            <ac:spMk id="2" creationId="{4CAA3D90-CACA-455F-98D9-5F75CCEC92B5}"/>
          </ac:spMkLst>
        </pc:spChg>
        <pc:spChg chg="mod">
          <ac:chgData name="Raihan Patel" userId="2d9075e157d58046" providerId="LiveId" clId="{62591984-C0E7-4897-AC2B-FF3340C29C56}" dt="2021-12-12T19:24:22.774" v="513" actId="20577"/>
          <ac:spMkLst>
            <pc:docMk/>
            <pc:sldMk cId="368178719" sldId="269"/>
            <ac:spMk id="3" creationId="{39623AC4-CF2E-4F33-BFD3-D8CEA86A94B8}"/>
          </ac:spMkLst>
        </pc:spChg>
        <pc:picChg chg="add mod">
          <ac:chgData name="Raihan Patel" userId="2d9075e157d58046" providerId="LiveId" clId="{62591984-C0E7-4897-AC2B-FF3340C29C56}" dt="2021-12-12T19:24:02.066" v="509" actId="1076"/>
          <ac:picMkLst>
            <pc:docMk/>
            <pc:sldMk cId="368178719" sldId="269"/>
            <ac:picMk id="14338" creationId="{4BA69725-DD9C-4F2D-92C7-6F5CDC2CECBE}"/>
          </ac:picMkLst>
        </pc:picChg>
      </pc:sldChg>
      <pc:sldChg chg="addSp modSp mod modTransition">
        <pc:chgData name="Raihan Patel" userId="2d9075e157d58046" providerId="LiveId" clId="{62591984-C0E7-4897-AC2B-FF3340C29C56}" dt="2021-12-12T19:25:11.690" v="516" actId="1076"/>
        <pc:sldMkLst>
          <pc:docMk/>
          <pc:sldMk cId="57269914" sldId="270"/>
        </pc:sldMkLst>
        <pc:spChg chg="mod">
          <ac:chgData name="Raihan Patel" userId="2d9075e157d58046" providerId="LiveId" clId="{62591984-C0E7-4897-AC2B-FF3340C29C56}" dt="2021-12-12T18:16:16.052" v="1"/>
          <ac:spMkLst>
            <pc:docMk/>
            <pc:sldMk cId="57269914" sldId="270"/>
            <ac:spMk id="2" creationId="{6B9732D3-79A1-4645-B0D5-6DB0D33331A0}"/>
          </ac:spMkLst>
        </pc:spChg>
        <pc:spChg chg="mod">
          <ac:chgData name="Raihan Patel" userId="2d9075e157d58046" providerId="LiveId" clId="{62591984-C0E7-4897-AC2B-FF3340C29C56}" dt="2021-12-12T18:24:08.548" v="119" actId="6549"/>
          <ac:spMkLst>
            <pc:docMk/>
            <pc:sldMk cId="57269914" sldId="270"/>
            <ac:spMk id="3" creationId="{50CB0641-F8C1-4C19-A358-6FBF62007358}"/>
          </ac:spMkLst>
        </pc:spChg>
        <pc:spChg chg="add mod">
          <ac:chgData name="Raihan Patel" userId="2d9075e157d58046" providerId="LiveId" clId="{62591984-C0E7-4897-AC2B-FF3340C29C56}" dt="2021-12-12T18:24:05.754" v="118" actId="6549"/>
          <ac:spMkLst>
            <pc:docMk/>
            <pc:sldMk cId="57269914" sldId="270"/>
            <ac:spMk id="4" creationId="{703FDFAE-FF95-433B-A44D-E8E0B69912DC}"/>
          </ac:spMkLst>
        </pc:spChg>
        <pc:picChg chg="add mod">
          <ac:chgData name="Raihan Patel" userId="2d9075e157d58046" providerId="LiveId" clId="{62591984-C0E7-4897-AC2B-FF3340C29C56}" dt="2021-12-12T19:25:11.690" v="516" actId="1076"/>
          <ac:picMkLst>
            <pc:docMk/>
            <pc:sldMk cId="57269914" sldId="270"/>
            <ac:picMk id="15362" creationId="{F27A616A-B26B-4E96-949A-A64EBBB3935B}"/>
          </ac:picMkLst>
        </pc:picChg>
      </pc:sldChg>
      <pc:sldChg chg="addSp modSp mod modTransition">
        <pc:chgData name="Raihan Patel" userId="2d9075e157d58046" providerId="LiveId" clId="{62591984-C0E7-4897-AC2B-FF3340C29C56}" dt="2021-12-12T19:25:55.266" v="519" actId="1076"/>
        <pc:sldMkLst>
          <pc:docMk/>
          <pc:sldMk cId="503891285" sldId="271"/>
        </pc:sldMkLst>
        <pc:spChg chg="mod">
          <ac:chgData name="Raihan Patel" userId="2d9075e157d58046" providerId="LiveId" clId="{62591984-C0E7-4897-AC2B-FF3340C29C56}" dt="2021-12-12T18:24:16.111" v="121" actId="14100"/>
          <ac:spMkLst>
            <pc:docMk/>
            <pc:sldMk cId="503891285" sldId="271"/>
            <ac:spMk id="2" creationId="{D65F4289-2964-4EDF-AACB-E09CBE7707D5}"/>
          </ac:spMkLst>
        </pc:spChg>
        <pc:spChg chg="mod">
          <ac:chgData name="Raihan Patel" userId="2d9075e157d58046" providerId="LiveId" clId="{62591984-C0E7-4897-AC2B-FF3340C29C56}" dt="2021-12-12T18:24:13.111" v="120" actId="123"/>
          <ac:spMkLst>
            <pc:docMk/>
            <pc:sldMk cId="503891285" sldId="271"/>
            <ac:spMk id="3" creationId="{89A37927-CF34-4DE5-9594-81842C8FD527}"/>
          </ac:spMkLst>
        </pc:spChg>
        <pc:picChg chg="add mod">
          <ac:chgData name="Raihan Patel" userId="2d9075e157d58046" providerId="LiveId" clId="{62591984-C0E7-4897-AC2B-FF3340C29C56}" dt="2021-12-12T19:25:55.266" v="519" actId="1076"/>
          <ac:picMkLst>
            <pc:docMk/>
            <pc:sldMk cId="503891285" sldId="271"/>
            <ac:picMk id="16386" creationId="{78F24341-1248-4124-8278-C65B482E6C30}"/>
          </ac:picMkLst>
        </pc:picChg>
      </pc:sldChg>
      <pc:sldChg chg="addSp modSp mod modTransition">
        <pc:chgData name="Raihan Patel" userId="2d9075e157d58046" providerId="LiveId" clId="{62591984-C0E7-4897-AC2B-FF3340C29C56}" dt="2021-12-12T18:43:32.508" v="383"/>
        <pc:sldMkLst>
          <pc:docMk/>
          <pc:sldMk cId="751041911" sldId="272"/>
        </pc:sldMkLst>
        <pc:spChg chg="mod">
          <ac:chgData name="Raihan Patel" userId="2d9075e157d58046" providerId="LiveId" clId="{62591984-C0E7-4897-AC2B-FF3340C29C56}" dt="2021-12-12T18:27:13.555" v="159" actId="14100"/>
          <ac:spMkLst>
            <pc:docMk/>
            <pc:sldMk cId="751041911" sldId="272"/>
            <ac:spMk id="2" creationId="{D65F4289-2964-4EDF-AACB-E09CBE7707D5}"/>
          </ac:spMkLst>
        </pc:spChg>
        <pc:spChg chg="mod">
          <ac:chgData name="Raihan Patel" userId="2d9075e157d58046" providerId="LiveId" clId="{62591984-C0E7-4897-AC2B-FF3340C29C56}" dt="2021-12-12T18:24:35.360" v="126" actId="20577"/>
          <ac:spMkLst>
            <pc:docMk/>
            <pc:sldMk cId="751041911" sldId="272"/>
            <ac:spMk id="3" creationId="{89A37927-CF34-4DE5-9594-81842C8FD527}"/>
          </ac:spMkLst>
        </pc:spChg>
        <pc:spChg chg="add mod">
          <ac:chgData name="Raihan Patel" userId="2d9075e157d58046" providerId="LiveId" clId="{62591984-C0E7-4897-AC2B-FF3340C29C56}" dt="2021-12-12T18:24:32.482" v="125" actId="20577"/>
          <ac:spMkLst>
            <pc:docMk/>
            <pc:sldMk cId="751041911" sldId="272"/>
            <ac:spMk id="4" creationId="{962FB822-36F7-45C9-87AF-9545B049E7D8}"/>
          </ac:spMkLst>
        </pc:spChg>
      </pc:sldChg>
      <pc:sldChg chg="addSp modSp mod modTransition">
        <pc:chgData name="Raihan Patel" userId="2d9075e157d58046" providerId="LiveId" clId="{62591984-C0E7-4897-AC2B-FF3340C29C56}" dt="2021-12-12T19:26:51.021" v="522" actId="1076"/>
        <pc:sldMkLst>
          <pc:docMk/>
          <pc:sldMk cId="3076693599" sldId="273"/>
        </pc:sldMkLst>
        <pc:spChg chg="mod">
          <ac:chgData name="Raihan Patel" userId="2d9075e157d58046" providerId="LiveId" clId="{62591984-C0E7-4897-AC2B-FF3340C29C56}" dt="2021-12-12T18:25:12.170" v="133" actId="14100"/>
          <ac:spMkLst>
            <pc:docMk/>
            <pc:sldMk cId="3076693599" sldId="273"/>
            <ac:spMk id="2" creationId="{D65F4289-2964-4EDF-AACB-E09CBE7707D5}"/>
          </ac:spMkLst>
        </pc:spChg>
        <pc:spChg chg="mod">
          <ac:chgData name="Raihan Patel" userId="2d9075e157d58046" providerId="LiveId" clId="{62591984-C0E7-4897-AC2B-FF3340C29C56}" dt="2021-12-12T18:25:05.254" v="132" actId="20577"/>
          <ac:spMkLst>
            <pc:docMk/>
            <pc:sldMk cId="3076693599" sldId="273"/>
            <ac:spMk id="3" creationId="{89A37927-CF34-4DE5-9594-81842C8FD527}"/>
          </ac:spMkLst>
        </pc:spChg>
        <pc:spChg chg="add mod">
          <ac:chgData name="Raihan Patel" userId="2d9075e157d58046" providerId="LiveId" clId="{62591984-C0E7-4897-AC2B-FF3340C29C56}" dt="2021-12-12T18:25:02.910" v="131" actId="6549"/>
          <ac:spMkLst>
            <pc:docMk/>
            <pc:sldMk cId="3076693599" sldId="273"/>
            <ac:spMk id="4" creationId="{AE4303C3-53D5-41AB-9C4A-704D8DEFB757}"/>
          </ac:spMkLst>
        </pc:spChg>
        <pc:picChg chg="add mod">
          <ac:chgData name="Raihan Patel" userId="2d9075e157d58046" providerId="LiveId" clId="{62591984-C0E7-4897-AC2B-FF3340C29C56}" dt="2021-12-12T19:26:51.021" v="522" actId="1076"/>
          <ac:picMkLst>
            <pc:docMk/>
            <pc:sldMk cId="3076693599" sldId="273"/>
            <ac:picMk id="17410" creationId="{D75A9349-9671-471F-8577-82277CA19CC3}"/>
          </ac:picMkLst>
        </pc:picChg>
      </pc:sldChg>
      <pc:sldChg chg="addSp modSp mod modTransition">
        <pc:chgData name="Raihan Patel" userId="2d9075e157d58046" providerId="LiveId" clId="{62591984-C0E7-4897-AC2B-FF3340C29C56}" dt="2021-12-14T19:00:56.185" v="527" actId="1076"/>
        <pc:sldMkLst>
          <pc:docMk/>
          <pc:sldMk cId="1516820311" sldId="274"/>
        </pc:sldMkLst>
        <pc:spChg chg="mod">
          <ac:chgData name="Raihan Patel" userId="2d9075e157d58046" providerId="LiveId" clId="{62591984-C0E7-4897-AC2B-FF3340C29C56}" dt="2021-12-12T18:25:42.304" v="140" actId="14100"/>
          <ac:spMkLst>
            <pc:docMk/>
            <pc:sldMk cId="1516820311" sldId="274"/>
            <ac:spMk id="2" creationId="{D65F4289-2964-4EDF-AACB-E09CBE7707D5}"/>
          </ac:spMkLst>
        </pc:spChg>
        <pc:spChg chg="mod">
          <ac:chgData name="Raihan Patel" userId="2d9075e157d58046" providerId="LiveId" clId="{62591984-C0E7-4897-AC2B-FF3340C29C56}" dt="2021-12-12T18:25:36.179" v="139" actId="20577"/>
          <ac:spMkLst>
            <pc:docMk/>
            <pc:sldMk cId="1516820311" sldId="274"/>
            <ac:spMk id="3" creationId="{89A37927-CF34-4DE5-9594-81842C8FD527}"/>
          </ac:spMkLst>
        </pc:spChg>
        <pc:spChg chg="add mod">
          <ac:chgData name="Raihan Patel" userId="2d9075e157d58046" providerId="LiveId" clId="{62591984-C0E7-4897-AC2B-FF3340C29C56}" dt="2021-12-12T18:25:33.663" v="138" actId="6549"/>
          <ac:spMkLst>
            <pc:docMk/>
            <pc:sldMk cId="1516820311" sldId="274"/>
            <ac:spMk id="4" creationId="{27E3C2AE-6277-4E1A-9416-6030009C4692}"/>
          </ac:spMkLst>
        </pc:spChg>
        <pc:picChg chg="add mod">
          <ac:chgData name="Raihan Patel" userId="2d9075e157d58046" providerId="LiveId" clId="{62591984-C0E7-4897-AC2B-FF3340C29C56}" dt="2021-12-14T19:00:56.185" v="527" actId="1076"/>
          <ac:picMkLst>
            <pc:docMk/>
            <pc:sldMk cId="1516820311" sldId="274"/>
            <ac:picMk id="5" creationId="{7FBC2029-D46A-485B-8BA0-1DD0102253B3}"/>
          </ac:picMkLst>
        </pc:picChg>
      </pc:sldChg>
      <pc:sldChg chg="addSp modSp mod modTransition">
        <pc:chgData name="Raihan Patel" userId="2d9075e157d58046" providerId="LiveId" clId="{62591984-C0E7-4897-AC2B-FF3340C29C56}" dt="2021-12-14T19:01:01.529" v="529" actId="1076"/>
        <pc:sldMkLst>
          <pc:docMk/>
          <pc:sldMk cId="2280871798" sldId="275"/>
        </pc:sldMkLst>
        <pc:spChg chg="mod">
          <ac:chgData name="Raihan Patel" userId="2d9075e157d58046" providerId="LiveId" clId="{62591984-C0E7-4897-AC2B-FF3340C29C56}" dt="2021-12-12T18:26:41.455" v="150" actId="14100"/>
          <ac:spMkLst>
            <pc:docMk/>
            <pc:sldMk cId="2280871798" sldId="275"/>
            <ac:spMk id="2" creationId="{D65F4289-2964-4EDF-AACB-E09CBE7707D5}"/>
          </ac:spMkLst>
        </pc:spChg>
        <pc:spChg chg="mod">
          <ac:chgData name="Raihan Patel" userId="2d9075e157d58046" providerId="LiveId" clId="{62591984-C0E7-4897-AC2B-FF3340C29C56}" dt="2021-12-12T18:26:14.572" v="146" actId="20577"/>
          <ac:spMkLst>
            <pc:docMk/>
            <pc:sldMk cId="2280871798" sldId="275"/>
            <ac:spMk id="3" creationId="{89A37927-CF34-4DE5-9594-81842C8FD527}"/>
          </ac:spMkLst>
        </pc:spChg>
        <pc:spChg chg="add mod">
          <ac:chgData name="Raihan Patel" userId="2d9075e157d58046" providerId="LiveId" clId="{62591984-C0E7-4897-AC2B-FF3340C29C56}" dt="2021-12-12T18:26:21.557" v="147" actId="1076"/>
          <ac:spMkLst>
            <pc:docMk/>
            <pc:sldMk cId="2280871798" sldId="275"/>
            <ac:spMk id="4" creationId="{B695F8E9-FB92-4DD6-B6FC-694F70E01478}"/>
          </ac:spMkLst>
        </pc:spChg>
        <pc:picChg chg="add mod">
          <ac:chgData name="Raihan Patel" userId="2d9075e157d58046" providerId="LiveId" clId="{62591984-C0E7-4897-AC2B-FF3340C29C56}" dt="2021-12-14T19:01:01.529" v="529" actId="1076"/>
          <ac:picMkLst>
            <pc:docMk/>
            <pc:sldMk cId="2280871798" sldId="275"/>
            <ac:picMk id="5" creationId="{02644405-CE9D-4C19-82BC-AEC03DB6365A}"/>
          </ac:picMkLst>
        </pc:picChg>
      </pc:sldChg>
      <pc:sldChg chg="addSp modSp mod modTransition">
        <pc:chgData name="Raihan Patel" userId="2d9075e157d58046" providerId="LiveId" clId="{62591984-C0E7-4897-AC2B-FF3340C29C56}" dt="2021-12-14T19:01:07.968" v="531" actId="1076"/>
        <pc:sldMkLst>
          <pc:docMk/>
          <pc:sldMk cId="2338851395" sldId="276"/>
        </pc:sldMkLst>
        <pc:spChg chg="mod">
          <ac:chgData name="Raihan Patel" userId="2d9075e157d58046" providerId="LiveId" clId="{62591984-C0E7-4897-AC2B-FF3340C29C56}" dt="2021-12-12T18:26:37.189" v="149" actId="14100"/>
          <ac:spMkLst>
            <pc:docMk/>
            <pc:sldMk cId="2338851395" sldId="276"/>
            <ac:spMk id="2" creationId="{D65F4289-2964-4EDF-AACB-E09CBE7707D5}"/>
          </ac:spMkLst>
        </pc:spChg>
        <pc:spChg chg="mod">
          <ac:chgData name="Raihan Patel" userId="2d9075e157d58046" providerId="LiveId" clId="{62591984-C0E7-4897-AC2B-FF3340C29C56}" dt="2021-12-12T18:26:31.218" v="148" actId="255"/>
          <ac:spMkLst>
            <pc:docMk/>
            <pc:sldMk cId="2338851395" sldId="276"/>
            <ac:spMk id="3" creationId="{89A37927-CF34-4DE5-9594-81842C8FD527}"/>
          </ac:spMkLst>
        </pc:spChg>
        <pc:picChg chg="add mod">
          <ac:chgData name="Raihan Patel" userId="2d9075e157d58046" providerId="LiveId" clId="{62591984-C0E7-4897-AC2B-FF3340C29C56}" dt="2021-12-14T19:01:07.968" v="531" actId="1076"/>
          <ac:picMkLst>
            <pc:docMk/>
            <pc:sldMk cId="2338851395" sldId="276"/>
            <ac:picMk id="4" creationId="{6480D368-EAE6-4DC4-85B6-AEF3E6A9EEFA}"/>
          </ac:picMkLst>
        </pc:picChg>
      </pc:sldChg>
      <pc:sldChg chg="addSp modSp mod modTransition">
        <pc:chgData name="Raihan Patel" userId="2d9075e157d58046" providerId="LiveId" clId="{62591984-C0E7-4897-AC2B-FF3340C29C56}" dt="2021-12-14T19:01:11.687" v="532"/>
        <pc:sldMkLst>
          <pc:docMk/>
          <pc:sldMk cId="2984738900" sldId="277"/>
        </pc:sldMkLst>
        <pc:spChg chg="mod">
          <ac:chgData name="Raihan Patel" userId="2d9075e157d58046" providerId="LiveId" clId="{62591984-C0E7-4897-AC2B-FF3340C29C56}" dt="2021-12-12T18:27:09.710" v="158" actId="14100"/>
          <ac:spMkLst>
            <pc:docMk/>
            <pc:sldMk cId="2984738900" sldId="277"/>
            <ac:spMk id="2" creationId="{D65F4289-2964-4EDF-AACB-E09CBE7707D5}"/>
          </ac:spMkLst>
        </pc:spChg>
        <pc:spChg chg="mod">
          <ac:chgData name="Raihan Patel" userId="2d9075e157d58046" providerId="LiveId" clId="{62591984-C0E7-4897-AC2B-FF3340C29C56}" dt="2021-12-12T18:27:04.366" v="157" actId="20577"/>
          <ac:spMkLst>
            <pc:docMk/>
            <pc:sldMk cId="2984738900" sldId="277"/>
            <ac:spMk id="3" creationId="{89A37927-CF34-4DE5-9594-81842C8FD527}"/>
          </ac:spMkLst>
        </pc:spChg>
        <pc:spChg chg="add mod">
          <ac:chgData name="Raihan Patel" userId="2d9075e157d58046" providerId="LiveId" clId="{62591984-C0E7-4897-AC2B-FF3340C29C56}" dt="2021-12-12T18:27:01.819" v="155" actId="6549"/>
          <ac:spMkLst>
            <pc:docMk/>
            <pc:sldMk cId="2984738900" sldId="277"/>
            <ac:spMk id="4" creationId="{241EA302-04B8-433E-8A04-07DD6D23904A}"/>
          </ac:spMkLst>
        </pc:spChg>
        <pc:picChg chg="add mod">
          <ac:chgData name="Raihan Patel" userId="2d9075e157d58046" providerId="LiveId" clId="{62591984-C0E7-4897-AC2B-FF3340C29C56}" dt="2021-12-14T19:01:11.687" v="532"/>
          <ac:picMkLst>
            <pc:docMk/>
            <pc:sldMk cId="2984738900" sldId="277"/>
            <ac:picMk id="5" creationId="{E50A79EE-5A75-49DB-9D4C-1CB43CAA906F}"/>
          </ac:picMkLst>
        </pc:picChg>
      </pc:sldChg>
      <pc:sldChg chg="addSp modSp mod modTransition">
        <pc:chgData name="Raihan Patel" userId="2d9075e157d58046" providerId="LiveId" clId="{62591984-C0E7-4897-AC2B-FF3340C29C56}" dt="2021-12-12T18:43:32.508" v="383"/>
        <pc:sldMkLst>
          <pc:docMk/>
          <pc:sldMk cId="773675880" sldId="278"/>
        </pc:sldMkLst>
        <pc:spChg chg="mod">
          <ac:chgData name="Raihan Patel" userId="2d9075e157d58046" providerId="LiveId" clId="{62591984-C0E7-4897-AC2B-FF3340C29C56}" dt="2021-12-12T18:16:16.052" v="1"/>
          <ac:spMkLst>
            <pc:docMk/>
            <pc:sldMk cId="773675880" sldId="278"/>
            <ac:spMk id="2" creationId="{033C175D-482B-4E9E-97E1-3557AF1279F9}"/>
          </ac:spMkLst>
        </pc:spChg>
        <pc:spChg chg="mod">
          <ac:chgData name="Raihan Patel" userId="2d9075e157d58046" providerId="LiveId" clId="{62591984-C0E7-4897-AC2B-FF3340C29C56}" dt="2021-12-12T18:27:38.217" v="165" actId="20577"/>
          <ac:spMkLst>
            <pc:docMk/>
            <pc:sldMk cId="773675880" sldId="278"/>
            <ac:spMk id="3" creationId="{EAF987BC-7218-47EC-9B95-B985978B0A81}"/>
          </ac:spMkLst>
        </pc:spChg>
        <pc:spChg chg="add mod">
          <ac:chgData name="Raihan Patel" userId="2d9075e157d58046" providerId="LiveId" clId="{62591984-C0E7-4897-AC2B-FF3340C29C56}" dt="2021-12-12T18:27:35.295" v="164" actId="20577"/>
          <ac:spMkLst>
            <pc:docMk/>
            <pc:sldMk cId="773675880" sldId="278"/>
            <ac:spMk id="4" creationId="{D59A2157-8988-4F20-AE5B-DDA219534FC0}"/>
          </ac:spMkLst>
        </pc:spChg>
      </pc:sldChg>
      <pc:sldChg chg="modSp mod modTransition">
        <pc:chgData name="Raihan Patel" userId="2d9075e157d58046" providerId="LiveId" clId="{62591984-C0E7-4897-AC2B-FF3340C29C56}" dt="2021-12-12T18:43:32.508" v="383"/>
        <pc:sldMkLst>
          <pc:docMk/>
          <pc:sldMk cId="2273444744" sldId="279"/>
        </pc:sldMkLst>
        <pc:spChg chg="mod">
          <ac:chgData name="Raihan Patel" userId="2d9075e157d58046" providerId="LiveId" clId="{62591984-C0E7-4897-AC2B-FF3340C29C56}" dt="2021-12-12T18:16:16.052" v="1"/>
          <ac:spMkLst>
            <pc:docMk/>
            <pc:sldMk cId="2273444744" sldId="279"/>
            <ac:spMk id="2" creationId="{033C175D-482B-4E9E-97E1-3557AF1279F9}"/>
          </ac:spMkLst>
        </pc:spChg>
        <pc:spChg chg="mod">
          <ac:chgData name="Raihan Patel" userId="2d9075e157d58046" providerId="LiveId" clId="{62591984-C0E7-4897-AC2B-FF3340C29C56}" dt="2021-12-12T18:28:15.383" v="174" actId="404"/>
          <ac:spMkLst>
            <pc:docMk/>
            <pc:sldMk cId="2273444744" sldId="279"/>
            <ac:spMk id="3" creationId="{EAF987BC-7218-47EC-9B95-B985978B0A81}"/>
          </ac:spMkLst>
        </pc:spChg>
        <pc:picChg chg="mod">
          <ac:chgData name="Raihan Patel" userId="2d9075e157d58046" providerId="LiveId" clId="{62591984-C0E7-4897-AC2B-FF3340C29C56}" dt="2021-12-12T18:28:07.789" v="173" actId="1076"/>
          <ac:picMkLst>
            <pc:docMk/>
            <pc:sldMk cId="2273444744" sldId="279"/>
            <ac:picMk id="4" creationId="{B41DA804-9385-4F9D-B6E5-FD0AAA0C423F}"/>
          </ac:picMkLst>
        </pc:picChg>
      </pc:sldChg>
      <pc:sldChg chg="addSp modSp mod modTransition">
        <pc:chgData name="Raihan Patel" userId="2d9075e157d58046" providerId="LiveId" clId="{62591984-C0E7-4897-AC2B-FF3340C29C56}" dt="2021-12-12T18:43:32.508" v="383"/>
        <pc:sldMkLst>
          <pc:docMk/>
          <pc:sldMk cId="1826140856" sldId="280"/>
        </pc:sldMkLst>
        <pc:spChg chg="mod">
          <ac:chgData name="Raihan Patel" userId="2d9075e157d58046" providerId="LiveId" clId="{62591984-C0E7-4897-AC2B-FF3340C29C56}" dt="2021-12-12T18:16:16.052" v="1"/>
          <ac:spMkLst>
            <pc:docMk/>
            <pc:sldMk cId="1826140856" sldId="280"/>
            <ac:spMk id="2" creationId="{033C175D-482B-4E9E-97E1-3557AF1279F9}"/>
          </ac:spMkLst>
        </pc:spChg>
        <pc:spChg chg="mod">
          <ac:chgData name="Raihan Patel" userId="2d9075e157d58046" providerId="LiveId" clId="{62591984-C0E7-4897-AC2B-FF3340C29C56}" dt="2021-12-12T18:28:48.387" v="182" actId="20577"/>
          <ac:spMkLst>
            <pc:docMk/>
            <pc:sldMk cId="1826140856" sldId="280"/>
            <ac:spMk id="3" creationId="{EAF987BC-7218-47EC-9B95-B985978B0A81}"/>
          </ac:spMkLst>
        </pc:spChg>
        <pc:spChg chg="add mod">
          <ac:chgData name="Raihan Patel" userId="2d9075e157d58046" providerId="LiveId" clId="{62591984-C0E7-4897-AC2B-FF3340C29C56}" dt="2021-12-12T18:28:43.525" v="180" actId="6549"/>
          <ac:spMkLst>
            <pc:docMk/>
            <pc:sldMk cId="1826140856" sldId="280"/>
            <ac:spMk id="4" creationId="{B14BD871-4BCB-4C49-868C-2C3EA9306947}"/>
          </ac:spMkLst>
        </pc:spChg>
      </pc:sldChg>
      <pc:sldChg chg="addSp modSp mod modTransition modNotesTx">
        <pc:chgData name="Raihan Patel" userId="2d9075e157d58046" providerId="LiveId" clId="{62591984-C0E7-4897-AC2B-FF3340C29C56}" dt="2021-12-12T18:43:32.508" v="383"/>
        <pc:sldMkLst>
          <pc:docMk/>
          <pc:sldMk cId="480213774" sldId="281"/>
        </pc:sldMkLst>
        <pc:spChg chg="mod">
          <ac:chgData name="Raihan Patel" userId="2d9075e157d58046" providerId="LiveId" clId="{62591984-C0E7-4897-AC2B-FF3340C29C56}" dt="2021-12-12T18:16:16.052" v="1"/>
          <ac:spMkLst>
            <pc:docMk/>
            <pc:sldMk cId="480213774" sldId="281"/>
            <ac:spMk id="2" creationId="{033C175D-482B-4E9E-97E1-3557AF1279F9}"/>
          </ac:spMkLst>
        </pc:spChg>
        <pc:spChg chg="mod">
          <ac:chgData name="Raihan Patel" userId="2d9075e157d58046" providerId="LiveId" clId="{62591984-C0E7-4897-AC2B-FF3340C29C56}" dt="2021-12-12T18:29:23.841" v="189" actId="6549"/>
          <ac:spMkLst>
            <pc:docMk/>
            <pc:sldMk cId="480213774" sldId="281"/>
            <ac:spMk id="3" creationId="{EAF987BC-7218-47EC-9B95-B985978B0A81}"/>
          </ac:spMkLst>
        </pc:spChg>
        <pc:spChg chg="add mod">
          <ac:chgData name="Raihan Patel" userId="2d9075e157d58046" providerId="LiveId" clId="{62591984-C0E7-4897-AC2B-FF3340C29C56}" dt="2021-12-12T18:30:38.837" v="190" actId="21"/>
          <ac:spMkLst>
            <pc:docMk/>
            <pc:sldMk cId="480213774" sldId="281"/>
            <ac:spMk id="4" creationId="{97977524-9FCC-4BA9-A601-AC1AE255100D}"/>
          </ac:spMkLst>
        </pc:spChg>
      </pc:sldChg>
      <pc:sldChg chg="addSp modSp mod modTransition">
        <pc:chgData name="Raihan Patel" userId="2d9075e157d58046" providerId="LiveId" clId="{62591984-C0E7-4897-AC2B-FF3340C29C56}" dt="2021-12-12T18:43:32.508" v="383"/>
        <pc:sldMkLst>
          <pc:docMk/>
          <pc:sldMk cId="3022032339" sldId="282"/>
        </pc:sldMkLst>
        <pc:spChg chg="mod">
          <ac:chgData name="Raihan Patel" userId="2d9075e157d58046" providerId="LiveId" clId="{62591984-C0E7-4897-AC2B-FF3340C29C56}" dt="2021-12-12T18:16:16.052" v="1"/>
          <ac:spMkLst>
            <pc:docMk/>
            <pc:sldMk cId="3022032339" sldId="282"/>
            <ac:spMk id="2" creationId="{033C175D-482B-4E9E-97E1-3557AF1279F9}"/>
          </ac:spMkLst>
        </pc:spChg>
        <pc:spChg chg="mod">
          <ac:chgData name="Raihan Patel" userId="2d9075e157d58046" providerId="LiveId" clId="{62591984-C0E7-4897-AC2B-FF3340C29C56}" dt="2021-12-12T18:31:25.538" v="203" actId="20577"/>
          <ac:spMkLst>
            <pc:docMk/>
            <pc:sldMk cId="3022032339" sldId="282"/>
            <ac:spMk id="3" creationId="{EAF987BC-7218-47EC-9B95-B985978B0A81}"/>
          </ac:spMkLst>
        </pc:spChg>
        <pc:spChg chg="add mod">
          <ac:chgData name="Raihan Patel" userId="2d9075e157d58046" providerId="LiveId" clId="{62591984-C0E7-4897-AC2B-FF3340C29C56}" dt="2021-12-12T18:31:29.851" v="204" actId="1035"/>
          <ac:spMkLst>
            <pc:docMk/>
            <pc:sldMk cId="3022032339" sldId="282"/>
            <ac:spMk id="4" creationId="{212E879E-A277-402C-A102-E7FE6E112608}"/>
          </ac:spMkLst>
        </pc:spChg>
      </pc:sldChg>
      <pc:sldChg chg="modSp modTransition">
        <pc:chgData name="Raihan Patel" userId="2d9075e157d58046" providerId="LiveId" clId="{62591984-C0E7-4897-AC2B-FF3340C29C56}" dt="2021-12-12T18:43:32.508" v="383"/>
        <pc:sldMkLst>
          <pc:docMk/>
          <pc:sldMk cId="2195186462" sldId="283"/>
        </pc:sldMkLst>
        <pc:spChg chg="mod">
          <ac:chgData name="Raihan Patel" userId="2d9075e157d58046" providerId="LiveId" clId="{62591984-C0E7-4897-AC2B-FF3340C29C56}" dt="2021-12-12T18:16:16.052" v="1"/>
          <ac:spMkLst>
            <pc:docMk/>
            <pc:sldMk cId="2195186462" sldId="283"/>
            <ac:spMk id="2" creationId="{B35F659B-2DA8-4A45-8115-1B40E65DF1F8}"/>
          </ac:spMkLst>
        </pc:spChg>
        <pc:spChg chg="mod">
          <ac:chgData name="Raihan Patel" userId="2d9075e157d58046" providerId="LiveId" clId="{62591984-C0E7-4897-AC2B-FF3340C29C56}" dt="2021-12-12T18:16:16.052" v="1"/>
          <ac:spMkLst>
            <pc:docMk/>
            <pc:sldMk cId="2195186462" sldId="283"/>
            <ac:spMk id="3" creationId="{2B1E27BA-5A75-4176-A883-70E0566870A0}"/>
          </ac:spMkLst>
        </pc:spChg>
      </pc:sldChg>
      <pc:sldChg chg="addSp delSp modSp mod modTransition">
        <pc:chgData name="Raihan Patel" userId="2d9075e157d58046" providerId="LiveId" clId="{62591984-C0E7-4897-AC2B-FF3340C29C56}" dt="2021-12-12T18:43:32.508" v="383"/>
        <pc:sldMkLst>
          <pc:docMk/>
          <pc:sldMk cId="1498519670" sldId="284"/>
        </pc:sldMkLst>
        <pc:spChg chg="mod">
          <ac:chgData name="Raihan Patel" userId="2d9075e157d58046" providerId="LiveId" clId="{62591984-C0E7-4897-AC2B-FF3340C29C56}" dt="2021-12-12T18:16:16.052" v="1"/>
          <ac:spMkLst>
            <pc:docMk/>
            <pc:sldMk cId="1498519670" sldId="284"/>
            <ac:spMk id="2" creationId="{CC6100B4-2086-4503-B068-CB931941E6D5}"/>
          </ac:spMkLst>
        </pc:spChg>
        <pc:spChg chg="mod">
          <ac:chgData name="Raihan Patel" userId="2d9075e157d58046" providerId="LiveId" clId="{62591984-C0E7-4897-AC2B-FF3340C29C56}" dt="2021-12-12T18:31:58.225" v="214" actId="20577"/>
          <ac:spMkLst>
            <pc:docMk/>
            <pc:sldMk cId="1498519670" sldId="284"/>
            <ac:spMk id="3" creationId="{4FF03A24-549D-40C8-807B-C2FF25C96C4E}"/>
          </ac:spMkLst>
        </pc:spChg>
        <pc:spChg chg="add del mod">
          <ac:chgData name="Raihan Patel" userId="2d9075e157d58046" providerId="LiveId" clId="{62591984-C0E7-4897-AC2B-FF3340C29C56}" dt="2021-12-12T18:31:42.281" v="206" actId="478"/>
          <ac:spMkLst>
            <pc:docMk/>
            <pc:sldMk cId="1498519670" sldId="284"/>
            <ac:spMk id="4" creationId="{6B445C1C-C6D7-45CC-801E-080436387DB5}"/>
          </ac:spMkLst>
        </pc:spChg>
        <pc:spChg chg="add mod">
          <ac:chgData name="Raihan Patel" userId="2d9075e157d58046" providerId="LiveId" clId="{62591984-C0E7-4897-AC2B-FF3340C29C56}" dt="2021-12-12T18:31:56.378" v="212" actId="20577"/>
          <ac:spMkLst>
            <pc:docMk/>
            <pc:sldMk cId="1498519670" sldId="284"/>
            <ac:spMk id="5" creationId="{1B3512E4-E891-4FC5-8A87-7F05965483FB}"/>
          </ac:spMkLst>
        </pc:spChg>
      </pc:sldChg>
      <pc:sldChg chg="addSp modSp mod modTransition">
        <pc:chgData name="Raihan Patel" userId="2d9075e157d58046" providerId="LiveId" clId="{62591984-C0E7-4897-AC2B-FF3340C29C56}" dt="2021-12-12T18:43:32.508" v="383"/>
        <pc:sldMkLst>
          <pc:docMk/>
          <pc:sldMk cId="3163047918" sldId="285"/>
        </pc:sldMkLst>
        <pc:spChg chg="mod">
          <ac:chgData name="Raihan Patel" userId="2d9075e157d58046" providerId="LiveId" clId="{62591984-C0E7-4897-AC2B-FF3340C29C56}" dt="2021-12-12T18:16:16.052" v="1"/>
          <ac:spMkLst>
            <pc:docMk/>
            <pc:sldMk cId="3163047918" sldId="285"/>
            <ac:spMk id="2" creationId="{E192B635-AAAF-4FE4-803D-AEB496E8D9A2}"/>
          </ac:spMkLst>
        </pc:spChg>
        <pc:spChg chg="mod">
          <ac:chgData name="Raihan Patel" userId="2d9075e157d58046" providerId="LiveId" clId="{62591984-C0E7-4897-AC2B-FF3340C29C56}" dt="2021-12-12T18:32:24.434" v="220" actId="20577"/>
          <ac:spMkLst>
            <pc:docMk/>
            <pc:sldMk cId="3163047918" sldId="285"/>
            <ac:spMk id="3" creationId="{0BB2019B-E246-4A89-BC3C-75AEB65B6C67}"/>
          </ac:spMkLst>
        </pc:spChg>
        <pc:spChg chg="add mod">
          <ac:chgData name="Raihan Patel" userId="2d9075e157d58046" providerId="LiveId" clId="{62591984-C0E7-4897-AC2B-FF3340C29C56}" dt="2021-12-12T18:32:37.749" v="223" actId="404"/>
          <ac:spMkLst>
            <pc:docMk/>
            <pc:sldMk cId="3163047918" sldId="285"/>
            <ac:spMk id="4" creationId="{9604FE31-A018-4AC9-B842-E02649A1A0B0}"/>
          </ac:spMkLst>
        </pc:spChg>
      </pc:sldChg>
      <pc:sldChg chg="addSp modSp mod modTransition">
        <pc:chgData name="Raihan Patel" userId="2d9075e157d58046" providerId="LiveId" clId="{62591984-C0E7-4897-AC2B-FF3340C29C56}" dt="2021-12-12T18:43:32.508" v="383"/>
        <pc:sldMkLst>
          <pc:docMk/>
          <pc:sldMk cId="4143814801" sldId="286"/>
        </pc:sldMkLst>
        <pc:spChg chg="mod">
          <ac:chgData name="Raihan Patel" userId="2d9075e157d58046" providerId="LiveId" clId="{62591984-C0E7-4897-AC2B-FF3340C29C56}" dt="2021-12-12T18:16:16.052" v="1"/>
          <ac:spMkLst>
            <pc:docMk/>
            <pc:sldMk cId="4143814801" sldId="286"/>
            <ac:spMk id="2" creationId="{BE00A80A-69BC-4AA2-8CE3-6CC8C68164C1}"/>
          </ac:spMkLst>
        </pc:spChg>
        <pc:spChg chg="mod">
          <ac:chgData name="Raihan Patel" userId="2d9075e157d58046" providerId="LiveId" clId="{62591984-C0E7-4897-AC2B-FF3340C29C56}" dt="2021-12-12T18:33:22.255" v="231" actId="20577"/>
          <ac:spMkLst>
            <pc:docMk/>
            <pc:sldMk cId="4143814801" sldId="286"/>
            <ac:spMk id="3" creationId="{0B1E9C88-7144-4A7A-BE49-BF60C84D24E7}"/>
          </ac:spMkLst>
        </pc:spChg>
        <pc:spChg chg="add mod">
          <ac:chgData name="Raihan Patel" userId="2d9075e157d58046" providerId="LiveId" clId="{62591984-C0E7-4897-AC2B-FF3340C29C56}" dt="2021-12-12T18:33:08.004" v="228" actId="6549"/>
          <ac:spMkLst>
            <pc:docMk/>
            <pc:sldMk cId="4143814801" sldId="286"/>
            <ac:spMk id="4" creationId="{39D3C197-0F90-458F-80A3-A4BD3F55EBC7}"/>
          </ac:spMkLst>
        </pc:spChg>
      </pc:sldChg>
      <pc:sldChg chg="addSp modSp mod modTransition">
        <pc:chgData name="Raihan Patel" userId="2d9075e157d58046" providerId="LiveId" clId="{62591984-C0E7-4897-AC2B-FF3340C29C56}" dt="2021-12-12T18:43:32.508" v="383"/>
        <pc:sldMkLst>
          <pc:docMk/>
          <pc:sldMk cId="3173406735" sldId="287"/>
        </pc:sldMkLst>
        <pc:spChg chg="mod">
          <ac:chgData name="Raihan Patel" userId="2d9075e157d58046" providerId="LiveId" clId="{62591984-C0E7-4897-AC2B-FF3340C29C56}" dt="2021-12-12T18:16:16.052" v="1"/>
          <ac:spMkLst>
            <pc:docMk/>
            <pc:sldMk cId="3173406735" sldId="287"/>
            <ac:spMk id="2" creationId="{10FC3EE5-45C0-4B78-B4F1-77079F5012AC}"/>
          </ac:spMkLst>
        </pc:spChg>
        <pc:spChg chg="mod">
          <ac:chgData name="Raihan Patel" userId="2d9075e157d58046" providerId="LiveId" clId="{62591984-C0E7-4897-AC2B-FF3340C29C56}" dt="2021-12-12T18:34:15.166" v="247" actId="6549"/>
          <ac:spMkLst>
            <pc:docMk/>
            <pc:sldMk cId="3173406735" sldId="287"/>
            <ac:spMk id="3" creationId="{B7B8222B-89B6-4A5E-8C36-D312301D7311}"/>
          </ac:spMkLst>
        </pc:spChg>
        <pc:spChg chg="add mod">
          <ac:chgData name="Raihan Patel" userId="2d9075e157d58046" providerId="LiveId" clId="{62591984-C0E7-4897-AC2B-FF3340C29C56}" dt="2021-12-12T18:34:13.432" v="246" actId="6549"/>
          <ac:spMkLst>
            <pc:docMk/>
            <pc:sldMk cId="3173406735" sldId="287"/>
            <ac:spMk id="4" creationId="{D7A5A1C7-2606-438B-8837-B45CDF32FE0C}"/>
          </ac:spMkLst>
        </pc:spChg>
      </pc:sldChg>
      <pc:sldChg chg="modSp mod modTransition">
        <pc:chgData name="Raihan Patel" userId="2d9075e157d58046" providerId="LiveId" clId="{62591984-C0E7-4897-AC2B-FF3340C29C56}" dt="2021-12-12T18:43:32.508" v="383"/>
        <pc:sldMkLst>
          <pc:docMk/>
          <pc:sldMk cId="1773048188" sldId="288"/>
        </pc:sldMkLst>
        <pc:spChg chg="mod">
          <ac:chgData name="Raihan Patel" userId="2d9075e157d58046" providerId="LiveId" clId="{62591984-C0E7-4897-AC2B-FF3340C29C56}" dt="2021-12-12T18:37:27.465" v="291" actId="14100"/>
          <ac:spMkLst>
            <pc:docMk/>
            <pc:sldMk cId="1773048188" sldId="288"/>
            <ac:spMk id="2" creationId="{88CA83FC-75FA-4104-8D26-0778B895B75F}"/>
          </ac:spMkLst>
        </pc:spChg>
        <pc:spChg chg="mod">
          <ac:chgData name="Raihan Patel" userId="2d9075e157d58046" providerId="LiveId" clId="{62591984-C0E7-4897-AC2B-FF3340C29C56}" dt="2021-12-12T18:37:46.560" v="296" actId="115"/>
          <ac:spMkLst>
            <pc:docMk/>
            <pc:sldMk cId="1773048188" sldId="288"/>
            <ac:spMk id="3" creationId="{F2C890E3-2E9F-4DD6-8042-9ACF055F8EA0}"/>
          </ac:spMkLst>
        </pc:spChg>
      </pc:sldChg>
      <pc:sldChg chg="modSp mod modTransition">
        <pc:chgData name="Raihan Patel" userId="2d9075e157d58046" providerId="LiveId" clId="{62591984-C0E7-4897-AC2B-FF3340C29C56}" dt="2021-12-12T18:43:32.508" v="383"/>
        <pc:sldMkLst>
          <pc:docMk/>
          <pc:sldMk cId="3287829903" sldId="289"/>
        </pc:sldMkLst>
        <pc:spChg chg="mod">
          <ac:chgData name="Raihan Patel" userId="2d9075e157d58046" providerId="LiveId" clId="{62591984-C0E7-4897-AC2B-FF3340C29C56}" dt="2021-12-12T18:37:51.451" v="297" actId="14100"/>
          <ac:spMkLst>
            <pc:docMk/>
            <pc:sldMk cId="3287829903" sldId="289"/>
            <ac:spMk id="2" creationId="{88CA83FC-75FA-4104-8D26-0778B895B75F}"/>
          </ac:spMkLst>
        </pc:spChg>
        <pc:spChg chg="mod">
          <ac:chgData name="Raihan Patel" userId="2d9075e157d58046" providerId="LiveId" clId="{62591984-C0E7-4897-AC2B-FF3340C29C56}" dt="2021-12-12T18:38:19.925" v="307" actId="115"/>
          <ac:spMkLst>
            <pc:docMk/>
            <pc:sldMk cId="3287829903" sldId="289"/>
            <ac:spMk id="3" creationId="{F2C890E3-2E9F-4DD6-8042-9ACF055F8EA0}"/>
          </ac:spMkLst>
        </pc:spChg>
      </pc:sldChg>
      <pc:sldChg chg="modSp mod modTransition">
        <pc:chgData name="Raihan Patel" userId="2d9075e157d58046" providerId="LiveId" clId="{62591984-C0E7-4897-AC2B-FF3340C29C56}" dt="2021-12-12T18:43:32.508" v="383"/>
        <pc:sldMkLst>
          <pc:docMk/>
          <pc:sldMk cId="1486591726" sldId="290"/>
        </pc:sldMkLst>
        <pc:spChg chg="mod">
          <ac:chgData name="Raihan Patel" userId="2d9075e157d58046" providerId="LiveId" clId="{62591984-C0E7-4897-AC2B-FF3340C29C56}" dt="2021-12-12T18:38:25.191" v="308" actId="14100"/>
          <ac:spMkLst>
            <pc:docMk/>
            <pc:sldMk cId="1486591726" sldId="290"/>
            <ac:spMk id="2" creationId="{88CA83FC-75FA-4104-8D26-0778B895B75F}"/>
          </ac:spMkLst>
        </pc:spChg>
        <pc:spChg chg="mod">
          <ac:chgData name="Raihan Patel" userId="2d9075e157d58046" providerId="LiveId" clId="{62591984-C0E7-4897-AC2B-FF3340C29C56}" dt="2021-12-12T18:38:16.816" v="306" actId="115"/>
          <ac:spMkLst>
            <pc:docMk/>
            <pc:sldMk cId="1486591726" sldId="290"/>
            <ac:spMk id="3" creationId="{F2C890E3-2E9F-4DD6-8042-9ACF055F8EA0}"/>
          </ac:spMkLst>
        </pc:spChg>
      </pc:sldChg>
      <pc:sldChg chg="modSp mod modTransition">
        <pc:chgData name="Raihan Patel" userId="2d9075e157d58046" providerId="LiveId" clId="{62591984-C0E7-4897-AC2B-FF3340C29C56}" dt="2021-12-12T18:43:32.508" v="383"/>
        <pc:sldMkLst>
          <pc:docMk/>
          <pc:sldMk cId="1282608384" sldId="291"/>
        </pc:sldMkLst>
        <pc:spChg chg="mod">
          <ac:chgData name="Raihan Patel" userId="2d9075e157d58046" providerId="LiveId" clId="{62591984-C0E7-4897-AC2B-FF3340C29C56}" dt="2021-12-12T18:38:47.414" v="314" actId="14100"/>
          <ac:spMkLst>
            <pc:docMk/>
            <pc:sldMk cId="1282608384" sldId="291"/>
            <ac:spMk id="2" creationId="{88CA83FC-75FA-4104-8D26-0778B895B75F}"/>
          </ac:spMkLst>
        </pc:spChg>
        <pc:spChg chg="mod">
          <ac:chgData name="Raihan Patel" userId="2d9075e157d58046" providerId="LiveId" clId="{62591984-C0E7-4897-AC2B-FF3340C29C56}" dt="2021-12-12T18:38:41.664" v="313" actId="115"/>
          <ac:spMkLst>
            <pc:docMk/>
            <pc:sldMk cId="1282608384" sldId="291"/>
            <ac:spMk id="3" creationId="{F2C890E3-2E9F-4DD6-8042-9ACF055F8EA0}"/>
          </ac:spMkLst>
        </pc:spChg>
      </pc:sldChg>
      <pc:sldChg chg="modSp mod modTransition">
        <pc:chgData name="Raihan Patel" userId="2d9075e157d58046" providerId="LiveId" clId="{62591984-C0E7-4897-AC2B-FF3340C29C56}" dt="2021-12-12T18:43:32.508" v="383"/>
        <pc:sldMkLst>
          <pc:docMk/>
          <pc:sldMk cId="2191155306" sldId="292"/>
        </pc:sldMkLst>
        <pc:spChg chg="mod">
          <ac:chgData name="Raihan Patel" userId="2d9075e157d58046" providerId="LiveId" clId="{62591984-C0E7-4897-AC2B-FF3340C29C56}" dt="2021-12-12T18:39:06.945" v="322" actId="14100"/>
          <ac:spMkLst>
            <pc:docMk/>
            <pc:sldMk cId="2191155306" sldId="292"/>
            <ac:spMk id="2" creationId="{614FABC7-7642-4A58-A579-F0C7292C0FDD}"/>
          </ac:spMkLst>
        </pc:spChg>
        <pc:spChg chg="mod">
          <ac:chgData name="Raihan Patel" userId="2d9075e157d58046" providerId="LiveId" clId="{62591984-C0E7-4897-AC2B-FF3340C29C56}" dt="2021-12-12T18:39:02.497" v="319" actId="14100"/>
          <ac:spMkLst>
            <pc:docMk/>
            <pc:sldMk cId="2191155306" sldId="292"/>
            <ac:spMk id="3" creationId="{0C24CCDE-B84B-4767-8071-60C18E168A38}"/>
          </ac:spMkLst>
        </pc:spChg>
      </pc:sldChg>
      <pc:sldChg chg="modSp mod modTransition">
        <pc:chgData name="Raihan Patel" userId="2d9075e157d58046" providerId="LiveId" clId="{62591984-C0E7-4897-AC2B-FF3340C29C56}" dt="2021-12-12T18:43:32.508" v="383"/>
        <pc:sldMkLst>
          <pc:docMk/>
          <pc:sldMk cId="1775192531" sldId="293"/>
        </pc:sldMkLst>
        <pc:spChg chg="mod">
          <ac:chgData name="Raihan Patel" userId="2d9075e157d58046" providerId="LiveId" clId="{62591984-C0E7-4897-AC2B-FF3340C29C56}" dt="2021-12-12T18:39:21.946" v="327" actId="14100"/>
          <ac:spMkLst>
            <pc:docMk/>
            <pc:sldMk cId="1775192531" sldId="293"/>
            <ac:spMk id="2" creationId="{614FABC7-7642-4A58-A579-F0C7292C0FDD}"/>
          </ac:spMkLst>
        </pc:spChg>
        <pc:spChg chg="mod">
          <ac:chgData name="Raihan Patel" userId="2d9075e157d58046" providerId="LiveId" clId="{62591984-C0E7-4897-AC2B-FF3340C29C56}" dt="2021-12-12T18:39:26.259" v="328" actId="115"/>
          <ac:spMkLst>
            <pc:docMk/>
            <pc:sldMk cId="1775192531" sldId="293"/>
            <ac:spMk id="3" creationId="{0C24CCDE-B84B-4767-8071-60C18E168A38}"/>
          </ac:spMkLst>
        </pc:spChg>
      </pc:sldChg>
      <pc:sldChg chg="modSp mod modTransition">
        <pc:chgData name="Raihan Patel" userId="2d9075e157d58046" providerId="LiveId" clId="{62591984-C0E7-4897-AC2B-FF3340C29C56}" dt="2021-12-12T18:43:32.508" v="383"/>
        <pc:sldMkLst>
          <pc:docMk/>
          <pc:sldMk cId="817793906" sldId="294"/>
        </pc:sldMkLst>
        <pc:spChg chg="mod">
          <ac:chgData name="Raihan Patel" userId="2d9075e157d58046" providerId="LiveId" clId="{62591984-C0E7-4897-AC2B-FF3340C29C56}" dt="2021-12-12T18:39:44.797" v="333" actId="14100"/>
          <ac:spMkLst>
            <pc:docMk/>
            <pc:sldMk cId="817793906" sldId="294"/>
            <ac:spMk id="2" creationId="{614FABC7-7642-4A58-A579-F0C7292C0FDD}"/>
          </ac:spMkLst>
        </pc:spChg>
        <pc:spChg chg="mod">
          <ac:chgData name="Raihan Patel" userId="2d9075e157d58046" providerId="LiveId" clId="{62591984-C0E7-4897-AC2B-FF3340C29C56}" dt="2021-12-12T18:39:47.812" v="334" actId="115"/>
          <ac:spMkLst>
            <pc:docMk/>
            <pc:sldMk cId="817793906" sldId="294"/>
            <ac:spMk id="3" creationId="{0C24CCDE-B84B-4767-8071-60C18E168A38}"/>
          </ac:spMkLst>
        </pc:spChg>
      </pc:sldChg>
      <pc:sldChg chg="modSp mod modTransition">
        <pc:chgData name="Raihan Patel" userId="2d9075e157d58046" providerId="LiveId" clId="{62591984-C0E7-4897-AC2B-FF3340C29C56}" dt="2021-12-12T18:43:32.508" v="383"/>
        <pc:sldMkLst>
          <pc:docMk/>
          <pc:sldMk cId="4289802374" sldId="295"/>
        </pc:sldMkLst>
        <pc:spChg chg="mod">
          <ac:chgData name="Raihan Patel" userId="2d9075e157d58046" providerId="LiveId" clId="{62591984-C0E7-4897-AC2B-FF3340C29C56}" dt="2021-12-12T18:40:02.721" v="339" actId="14100"/>
          <ac:spMkLst>
            <pc:docMk/>
            <pc:sldMk cId="4289802374" sldId="295"/>
            <ac:spMk id="2" creationId="{614FABC7-7642-4A58-A579-F0C7292C0FDD}"/>
          </ac:spMkLst>
        </pc:spChg>
        <pc:spChg chg="mod">
          <ac:chgData name="Raihan Patel" userId="2d9075e157d58046" providerId="LiveId" clId="{62591984-C0E7-4897-AC2B-FF3340C29C56}" dt="2021-12-12T18:40:04.706" v="340" actId="115"/>
          <ac:spMkLst>
            <pc:docMk/>
            <pc:sldMk cId="4289802374" sldId="295"/>
            <ac:spMk id="3" creationId="{0C24CCDE-B84B-4767-8071-60C18E168A38}"/>
          </ac:spMkLst>
        </pc:spChg>
      </pc:sldChg>
      <pc:sldChg chg="modSp mod modTransition">
        <pc:chgData name="Raihan Patel" userId="2d9075e157d58046" providerId="LiveId" clId="{62591984-C0E7-4897-AC2B-FF3340C29C56}" dt="2021-12-12T18:43:32.508" v="383"/>
        <pc:sldMkLst>
          <pc:docMk/>
          <pc:sldMk cId="2774047028" sldId="296"/>
        </pc:sldMkLst>
        <pc:spChg chg="mod">
          <ac:chgData name="Raihan Patel" userId="2d9075e157d58046" providerId="LiveId" clId="{62591984-C0E7-4897-AC2B-FF3340C29C56}" dt="2021-12-12T18:41:01.743" v="346" actId="14100"/>
          <ac:spMkLst>
            <pc:docMk/>
            <pc:sldMk cId="2774047028" sldId="296"/>
            <ac:spMk id="2" creationId="{699B6FED-31E1-4F0A-BAFE-BAC34F9748C4}"/>
          </ac:spMkLst>
        </pc:spChg>
        <pc:spChg chg="mod">
          <ac:chgData name="Raihan Patel" userId="2d9075e157d58046" providerId="LiveId" clId="{62591984-C0E7-4897-AC2B-FF3340C29C56}" dt="2021-12-12T18:40:48.084" v="345" actId="115"/>
          <ac:spMkLst>
            <pc:docMk/>
            <pc:sldMk cId="2774047028" sldId="296"/>
            <ac:spMk id="3" creationId="{43564A60-36D8-432B-97EE-742B19CCFDE0}"/>
          </ac:spMkLst>
        </pc:spChg>
      </pc:sldChg>
      <pc:sldChg chg="modSp mod modTransition">
        <pc:chgData name="Raihan Patel" userId="2d9075e157d58046" providerId="LiveId" clId="{62591984-C0E7-4897-AC2B-FF3340C29C56}" dt="2021-12-12T18:43:32.508" v="383"/>
        <pc:sldMkLst>
          <pc:docMk/>
          <pc:sldMk cId="3072186982" sldId="297"/>
        </pc:sldMkLst>
        <pc:spChg chg="mod">
          <ac:chgData name="Raihan Patel" userId="2d9075e157d58046" providerId="LiveId" clId="{62591984-C0E7-4897-AC2B-FF3340C29C56}" dt="2021-12-12T18:41:26.767" v="351" actId="14100"/>
          <ac:spMkLst>
            <pc:docMk/>
            <pc:sldMk cId="3072186982" sldId="297"/>
            <ac:spMk id="2" creationId="{699B6FED-31E1-4F0A-BAFE-BAC34F9748C4}"/>
          </ac:spMkLst>
        </pc:spChg>
        <pc:spChg chg="mod">
          <ac:chgData name="Raihan Patel" userId="2d9075e157d58046" providerId="LiveId" clId="{62591984-C0E7-4897-AC2B-FF3340C29C56}" dt="2021-12-12T18:41:21.887" v="350" actId="14100"/>
          <ac:spMkLst>
            <pc:docMk/>
            <pc:sldMk cId="3072186982" sldId="297"/>
            <ac:spMk id="3" creationId="{43564A60-36D8-432B-97EE-742B19CCFDE0}"/>
          </ac:spMkLst>
        </pc:spChg>
      </pc:sldChg>
      <pc:sldChg chg="modSp mod modTransition">
        <pc:chgData name="Raihan Patel" userId="2d9075e157d58046" providerId="LiveId" clId="{62591984-C0E7-4897-AC2B-FF3340C29C56}" dt="2021-12-12T18:43:32.508" v="383"/>
        <pc:sldMkLst>
          <pc:docMk/>
          <pc:sldMk cId="3982837053" sldId="298"/>
        </pc:sldMkLst>
        <pc:spChg chg="mod">
          <ac:chgData name="Raihan Patel" userId="2d9075e157d58046" providerId="LiveId" clId="{62591984-C0E7-4897-AC2B-FF3340C29C56}" dt="2021-12-12T18:41:56.583" v="357" actId="14100"/>
          <ac:spMkLst>
            <pc:docMk/>
            <pc:sldMk cId="3982837053" sldId="298"/>
            <ac:spMk id="2" creationId="{699B6FED-31E1-4F0A-BAFE-BAC34F9748C4}"/>
          </ac:spMkLst>
        </pc:spChg>
        <pc:spChg chg="mod">
          <ac:chgData name="Raihan Patel" userId="2d9075e157d58046" providerId="LiveId" clId="{62591984-C0E7-4897-AC2B-FF3340C29C56}" dt="2021-12-12T18:41:52.645" v="356" actId="14100"/>
          <ac:spMkLst>
            <pc:docMk/>
            <pc:sldMk cId="3982837053" sldId="298"/>
            <ac:spMk id="3" creationId="{43564A60-36D8-432B-97EE-742B19CCFDE0}"/>
          </ac:spMkLst>
        </pc:spChg>
      </pc:sldChg>
      <pc:sldChg chg="modSp mod modTransition">
        <pc:chgData name="Raihan Patel" userId="2d9075e157d58046" providerId="LiveId" clId="{62591984-C0E7-4897-AC2B-FF3340C29C56}" dt="2021-12-12T18:43:32.508" v="383"/>
        <pc:sldMkLst>
          <pc:docMk/>
          <pc:sldMk cId="2011096814" sldId="299"/>
        </pc:sldMkLst>
        <pc:spChg chg="mod">
          <ac:chgData name="Raihan Patel" userId="2d9075e157d58046" providerId="LiveId" clId="{62591984-C0E7-4897-AC2B-FF3340C29C56}" dt="2021-12-12T18:42:03.130" v="358" actId="14100"/>
          <ac:spMkLst>
            <pc:docMk/>
            <pc:sldMk cId="2011096814" sldId="299"/>
            <ac:spMk id="2" creationId="{699B6FED-31E1-4F0A-BAFE-BAC34F9748C4}"/>
          </ac:spMkLst>
        </pc:spChg>
        <pc:spChg chg="mod">
          <ac:chgData name="Raihan Patel" userId="2d9075e157d58046" providerId="LiveId" clId="{62591984-C0E7-4897-AC2B-FF3340C29C56}" dt="2021-12-12T18:42:18.695" v="363" actId="115"/>
          <ac:spMkLst>
            <pc:docMk/>
            <pc:sldMk cId="2011096814" sldId="299"/>
            <ac:spMk id="3" creationId="{43564A60-36D8-432B-97EE-742B19CCFDE0}"/>
          </ac:spMkLst>
        </pc:spChg>
      </pc:sldChg>
      <pc:sldChg chg="modSp mod modTransition">
        <pc:chgData name="Raihan Patel" userId="2d9075e157d58046" providerId="LiveId" clId="{62591984-C0E7-4897-AC2B-FF3340C29C56}" dt="2021-12-12T18:43:32.508" v="383"/>
        <pc:sldMkLst>
          <pc:docMk/>
          <pc:sldMk cId="1902113067" sldId="300"/>
        </pc:sldMkLst>
        <pc:spChg chg="mod">
          <ac:chgData name="Raihan Patel" userId="2d9075e157d58046" providerId="LiveId" clId="{62591984-C0E7-4897-AC2B-FF3340C29C56}" dt="2021-12-12T18:42:24.586" v="364" actId="14100"/>
          <ac:spMkLst>
            <pc:docMk/>
            <pc:sldMk cId="1902113067" sldId="300"/>
            <ac:spMk id="2" creationId="{49ED220C-4C95-41C2-84D0-956EF429476E}"/>
          </ac:spMkLst>
        </pc:spChg>
        <pc:spChg chg="mod">
          <ac:chgData name="Raihan Patel" userId="2d9075e157d58046" providerId="LiveId" clId="{62591984-C0E7-4897-AC2B-FF3340C29C56}" dt="2021-12-12T18:42:34.919" v="368" actId="115"/>
          <ac:spMkLst>
            <pc:docMk/>
            <pc:sldMk cId="1902113067" sldId="300"/>
            <ac:spMk id="3" creationId="{121144DE-8D5D-4D5A-BD8E-783A56660B6F}"/>
          </ac:spMkLst>
        </pc:spChg>
      </pc:sldChg>
      <pc:sldChg chg="modSp mod modTransition">
        <pc:chgData name="Raihan Patel" userId="2d9075e157d58046" providerId="LiveId" clId="{62591984-C0E7-4897-AC2B-FF3340C29C56}" dt="2021-12-12T18:43:32.508" v="383"/>
        <pc:sldMkLst>
          <pc:docMk/>
          <pc:sldMk cId="732116232" sldId="301"/>
        </pc:sldMkLst>
        <pc:spChg chg="mod">
          <ac:chgData name="Raihan Patel" userId="2d9075e157d58046" providerId="LiveId" clId="{62591984-C0E7-4897-AC2B-FF3340C29C56}" dt="2021-12-12T18:42:46.779" v="372" actId="14100"/>
          <ac:spMkLst>
            <pc:docMk/>
            <pc:sldMk cId="732116232" sldId="301"/>
            <ac:spMk id="2" creationId="{49ED220C-4C95-41C2-84D0-956EF429476E}"/>
          </ac:spMkLst>
        </pc:spChg>
        <pc:spChg chg="mod">
          <ac:chgData name="Raihan Patel" userId="2d9075e157d58046" providerId="LiveId" clId="{62591984-C0E7-4897-AC2B-FF3340C29C56}" dt="2021-12-12T18:42:43.873" v="371" actId="14100"/>
          <ac:spMkLst>
            <pc:docMk/>
            <pc:sldMk cId="732116232" sldId="301"/>
            <ac:spMk id="3" creationId="{121144DE-8D5D-4D5A-BD8E-783A56660B6F}"/>
          </ac:spMkLst>
        </pc:spChg>
      </pc:sldChg>
      <pc:sldChg chg="modSp mod modTransition">
        <pc:chgData name="Raihan Patel" userId="2d9075e157d58046" providerId="LiveId" clId="{62591984-C0E7-4897-AC2B-FF3340C29C56}" dt="2021-12-12T18:43:32.508" v="383"/>
        <pc:sldMkLst>
          <pc:docMk/>
          <pc:sldMk cId="2592243871" sldId="302"/>
        </pc:sldMkLst>
        <pc:spChg chg="mod">
          <ac:chgData name="Raihan Patel" userId="2d9075e157d58046" providerId="LiveId" clId="{62591984-C0E7-4897-AC2B-FF3340C29C56}" dt="2021-12-12T18:43:00.724" v="376" actId="14100"/>
          <ac:spMkLst>
            <pc:docMk/>
            <pc:sldMk cId="2592243871" sldId="302"/>
            <ac:spMk id="2" creationId="{49ED220C-4C95-41C2-84D0-956EF429476E}"/>
          </ac:spMkLst>
        </pc:spChg>
        <pc:spChg chg="mod">
          <ac:chgData name="Raihan Patel" userId="2d9075e157d58046" providerId="LiveId" clId="{62591984-C0E7-4897-AC2B-FF3340C29C56}" dt="2021-12-12T18:42:58.536" v="375" actId="115"/>
          <ac:spMkLst>
            <pc:docMk/>
            <pc:sldMk cId="2592243871" sldId="302"/>
            <ac:spMk id="3" creationId="{121144DE-8D5D-4D5A-BD8E-783A56660B6F}"/>
          </ac:spMkLst>
        </pc:spChg>
      </pc:sldChg>
      <pc:sldChg chg="modSp mod modTransition">
        <pc:chgData name="Raihan Patel" userId="2d9075e157d58046" providerId="LiveId" clId="{62591984-C0E7-4897-AC2B-FF3340C29C56}" dt="2021-12-12T18:43:32.508" v="383"/>
        <pc:sldMkLst>
          <pc:docMk/>
          <pc:sldMk cId="2521904595" sldId="303"/>
        </pc:sldMkLst>
        <pc:spChg chg="mod">
          <ac:chgData name="Raihan Patel" userId="2d9075e157d58046" providerId="LiveId" clId="{62591984-C0E7-4897-AC2B-FF3340C29C56}" dt="2021-12-12T18:43:21.929" v="382" actId="14100"/>
          <ac:spMkLst>
            <pc:docMk/>
            <pc:sldMk cId="2521904595" sldId="303"/>
            <ac:spMk id="2" creationId="{49ED220C-4C95-41C2-84D0-956EF429476E}"/>
          </ac:spMkLst>
        </pc:spChg>
        <pc:spChg chg="mod">
          <ac:chgData name="Raihan Patel" userId="2d9075e157d58046" providerId="LiveId" clId="{62591984-C0E7-4897-AC2B-FF3340C29C56}" dt="2021-12-12T18:43:19.054" v="381" actId="115"/>
          <ac:spMkLst>
            <pc:docMk/>
            <pc:sldMk cId="2521904595" sldId="303"/>
            <ac:spMk id="3" creationId="{121144DE-8D5D-4D5A-BD8E-783A56660B6F}"/>
          </ac:spMkLst>
        </pc:spChg>
      </pc:sldChg>
      <pc:sldChg chg="modSp mod modTransition">
        <pc:chgData name="Raihan Patel" userId="2d9075e157d58046" providerId="LiveId" clId="{62591984-C0E7-4897-AC2B-FF3340C29C56}" dt="2021-12-12T18:43:32.508" v="383"/>
        <pc:sldMkLst>
          <pc:docMk/>
          <pc:sldMk cId="4166623212" sldId="304"/>
        </pc:sldMkLst>
        <pc:spChg chg="mod">
          <ac:chgData name="Raihan Patel" userId="2d9075e157d58046" providerId="LiveId" clId="{62591984-C0E7-4897-AC2B-FF3340C29C56}" dt="2021-12-12T18:16:16.052" v="1"/>
          <ac:spMkLst>
            <pc:docMk/>
            <pc:sldMk cId="4166623212" sldId="304"/>
            <ac:spMk id="2" creationId="{BE00A80A-69BC-4AA2-8CE3-6CC8C68164C1}"/>
          </ac:spMkLst>
        </pc:spChg>
        <pc:spChg chg="mod">
          <ac:chgData name="Raihan Patel" userId="2d9075e157d58046" providerId="LiveId" clId="{62591984-C0E7-4897-AC2B-FF3340C29C56}" dt="2021-12-12T18:34:57.172" v="252" actId="115"/>
          <ac:spMkLst>
            <pc:docMk/>
            <pc:sldMk cId="4166623212" sldId="304"/>
            <ac:spMk id="3" creationId="{0B1E9C88-7144-4A7A-BE49-BF60C84D24E7}"/>
          </ac:spMkLst>
        </pc:spChg>
      </pc:sldChg>
      <pc:sldChg chg="modSp mod modTransition">
        <pc:chgData name="Raihan Patel" userId="2d9075e157d58046" providerId="LiveId" clId="{62591984-C0E7-4897-AC2B-FF3340C29C56}" dt="2021-12-12T18:43:32.508" v="383"/>
        <pc:sldMkLst>
          <pc:docMk/>
          <pc:sldMk cId="2714024081" sldId="305"/>
        </pc:sldMkLst>
        <pc:spChg chg="mod">
          <ac:chgData name="Raihan Patel" userId="2d9075e157d58046" providerId="LiveId" clId="{62591984-C0E7-4897-AC2B-FF3340C29C56}" dt="2021-12-12T18:16:16.052" v="1"/>
          <ac:spMkLst>
            <pc:docMk/>
            <pc:sldMk cId="2714024081" sldId="305"/>
            <ac:spMk id="2" creationId="{BE00A80A-69BC-4AA2-8CE3-6CC8C68164C1}"/>
          </ac:spMkLst>
        </pc:spChg>
        <pc:spChg chg="mod">
          <ac:chgData name="Raihan Patel" userId="2d9075e157d58046" providerId="LiveId" clId="{62591984-C0E7-4897-AC2B-FF3340C29C56}" dt="2021-12-12T18:35:26.742" v="259" actId="115"/>
          <ac:spMkLst>
            <pc:docMk/>
            <pc:sldMk cId="2714024081" sldId="305"/>
            <ac:spMk id="3" creationId="{0B1E9C88-7144-4A7A-BE49-BF60C84D24E7}"/>
          </ac:spMkLst>
        </pc:spChg>
      </pc:sldChg>
      <pc:sldChg chg="modSp mod modTransition">
        <pc:chgData name="Raihan Patel" userId="2d9075e157d58046" providerId="LiveId" clId="{62591984-C0E7-4897-AC2B-FF3340C29C56}" dt="2021-12-12T18:43:32.508" v="383"/>
        <pc:sldMkLst>
          <pc:docMk/>
          <pc:sldMk cId="3686190973" sldId="306"/>
        </pc:sldMkLst>
        <pc:spChg chg="mod">
          <ac:chgData name="Raihan Patel" userId="2d9075e157d58046" providerId="LiveId" clId="{62591984-C0E7-4897-AC2B-FF3340C29C56}" dt="2021-12-12T18:16:16.052" v="1"/>
          <ac:spMkLst>
            <pc:docMk/>
            <pc:sldMk cId="3686190973" sldId="306"/>
            <ac:spMk id="2" creationId="{BE00A80A-69BC-4AA2-8CE3-6CC8C68164C1}"/>
          </ac:spMkLst>
        </pc:spChg>
        <pc:spChg chg="mod">
          <ac:chgData name="Raihan Patel" userId="2d9075e157d58046" providerId="LiveId" clId="{62591984-C0E7-4897-AC2B-FF3340C29C56}" dt="2021-12-12T18:36:51.939" v="284" actId="115"/>
          <ac:spMkLst>
            <pc:docMk/>
            <pc:sldMk cId="3686190973" sldId="306"/>
            <ac:spMk id="3" creationId="{0B1E9C88-7144-4A7A-BE49-BF60C84D24E7}"/>
          </ac:spMkLst>
        </pc:spChg>
      </pc:sldChg>
      <pc:sldChg chg="modSp mod modTransition">
        <pc:chgData name="Raihan Patel" userId="2d9075e157d58046" providerId="LiveId" clId="{62591984-C0E7-4897-AC2B-FF3340C29C56}" dt="2021-12-12T18:43:32.508" v="383"/>
        <pc:sldMkLst>
          <pc:docMk/>
          <pc:sldMk cId="4018881107" sldId="307"/>
        </pc:sldMkLst>
        <pc:spChg chg="mod">
          <ac:chgData name="Raihan Patel" userId="2d9075e157d58046" providerId="LiveId" clId="{62591984-C0E7-4897-AC2B-FF3340C29C56}" dt="2021-12-12T18:16:16.052" v="1"/>
          <ac:spMkLst>
            <pc:docMk/>
            <pc:sldMk cId="4018881107" sldId="307"/>
            <ac:spMk id="2" creationId="{BE00A80A-69BC-4AA2-8CE3-6CC8C68164C1}"/>
          </ac:spMkLst>
        </pc:spChg>
        <pc:spChg chg="mod">
          <ac:chgData name="Raihan Patel" userId="2d9075e157d58046" providerId="LiveId" clId="{62591984-C0E7-4897-AC2B-FF3340C29C56}" dt="2021-12-12T18:36:48.439" v="283" actId="115"/>
          <ac:spMkLst>
            <pc:docMk/>
            <pc:sldMk cId="4018881107" sldId="307"/>
            <ac:spMk id="3" creationId="{0B1E9C88-7144-4A7A-BE49-BF60C84D24E7}"/>
          </ac:spMkLst>
        </pc:spChg>
      </pc:sldChg>
      <pc:sldChg chg="modSp mod modTransition">
        <pc:chgData name="Raihan Patel" userId="2d9075e157d58046" providerId="LiveId" clId="{62591984-C0E7-4897-AC2B-FF3340C29C56}" dt="2021-12-12T18:43:32.508" v="383"/>
        <pc:sldMkLst>
          <pc:docMk/>
          <pc:sldMk cId="1264503990" sldId="308"/>
        </pc:sldMkLst>
        <pc:spChg chg="mod">
          <ac:chgData name="Raihan Patel" userId="2d9075e157d58046" providerId="LiveId" clId="{62591984-C0E7-4897-AC2B-FF3340C29C56}" dt="2021-12-12T18:16:16.052" v="1"/>
          <ac:spMkLst>
            <pc:docMk/>
            <pc:sldMk cId="1264503990" sldId="308"/>
            <ac:spMk id="2" creationId="{BE00A80A-69BC-4AA2-8CE3-6CC8C68164C1}"/>
          </ac:spMkLst>
        </pc:spChg>
        <pc:spChg chg="mod">
          <ac:chgData name="Raihan Patel" userId="2d9075e157d58046" providerId="LiveId" clId="{62591984-C0E7-4897-AC2B-FF3340C29C56}" dt="2021-12-12T18:36:46.171" v="282" actId="115"/>
          <ac:spMkLst>
            <pc:docMk/>
            <pc:sldMk cId="1264503990" sldId="308"/>
            <ac:spMk id="3" creationId="{0B1E9C88-7144-4A7A-BE49-BF60C84D24E7}"/>
          </ac:spMkLst>
        </pc:spChg>
      </pc:sldChg>
      <pc:sldChg chg="modSp mod modTransition">
        <pc:chgData name="Raihan Patel" userId="2d9075e157d58046" providerId="LiveId" clId="{62591984-C0E7-4897-AC2B-FF3340C29C56}" dt="2021-12-12T18:43:32.508" v="383"/>
        <pc:sldMkLst>
          <pc:docMk/>
          <pc:sldMk cId="577788465" sldId="309"/>
        </pc:sldMkLst>
        <pc:spChg chg="mod">
          <ac:chgData name="Raihan Patel" userId="2d9075e157d58046" providerId="LiveId" clId="{62591984-C0E7-4897-AC2B-FF3340C29C56}" dt="2021-12-12T18:16:16.052" v="1"/>
          <ac:spMkLst>
            <pc:docMk/>
            <pc:sldMk cId="577788465" sldId="309"/>
            <ac:spMk id="2" creationId="{BE00A80A-69BC-4AA2-8CE3-6CC8C68164C1}"/>
          </ac:spMkLst>
        </pc:spChg>
        <pc:spChg chg="mod">
          <ac:chgData name="Raihan Patel" userId="2d9075e157d58046" providerId="LiveId" clId="{62591984-C0E7-4897-AC2B-FF3340C29C56}" dt="2021-12-12T18:36:27.214" v="276" actId="14100"/>
          <ac:spMkLst>
            <pc:docMk/>
            <pc:sldMk cId="577788465" sldId="309"/>
            <ac:spMk id="3" creationId="{0B1E9C88-7144-4A7A-BE49-BF60C84D24E7}"/>
          </ac:spMkLst>
        </pc:spChg>
      </pc:sldChg>
      <pc:sldChg chg="modSp mod modTransition">
        <pc:chgData name="Raihan Patel" userId="2d9075e157d58046" providerId="LiveId" clId="{62591984-C0E7-4897-AC2B-FF3340C29C56}" dt="2021-12-12T18:43:32.508" v="383"/>
        <pc:sldMkLst>
          <pc:docMk/>
          <pc:sldMk cId="4084687967" sldId="310"/>
        </pc:sldMkLst>
        <pc:spChg chg="mod">
          <ac:chgData name="Raihan Patel" userId="2d9075e157d58046" providerId="LiveId" clId="{62591984-C0E7-4897-AC2B-FF3340C29C56}" dt="2021-12-12T18:16:16.052" v="1"/>
          <ac:spMkLst>
            <pc:docMk/>
            <pc:sldMk cId="4084687967" sldId="310"/>
            <ac:spMk id="2" creationId="{BE00A80A-69BC-4AA2-8CE3-6CC8C68164C1}"/>
          </ac:spMkLst>
        </pc:spChg>
        <pc:spChg chg="mod">
          <ac:chgData name="Raihan Patel" userId="2d9075e157d58046" providerId="LiveId" clId="{62591984-C0E7-4897-AC2B-FF3340C29C56}" dt="2021-12-12T18:36:42.248" v="281" actId="115"/>
          <ac:spMkLst>
            <pc:docMk/>
            <pc:sldMk cId="4084687967" sldId="310"/>
            <ac:spMk id="3" creationId="{0B1E9C88-7144-4A7A-BE49-BF60C84D24E7}"/>
          </ac:spMkLst>
        </pc:spChg>
      </pc:sldChg>
      <pc:sldChg chg="modSp mod modTransition">
        <pc:chgData name="Raihan Patel" userId="2d9075e157d58046" providerId="LiveId" clId="{62591984-C0E7-4897-AC2B-FF3340C29C56}" dt="2021-12-12T18:43:32.508" v="383"/>
        <pc:sldMkLst>
          <pc:docMk/>
          <pc:sldMk cId="3488495319" sldId="311"/>
        </pc:sldMkLst>
        <pc:spChg chg="mod">
          <ac:chgData name="Raihan Patel" userId="2d9075e157d58046" providerId="LiveId" clId="{62591984-C0E7-4897-AC2B-FF3340C29C56}" dt="2021-12-12T18:16:16.052" v="1"/>
          <ac:spMkLst>
            <pc:docMk/>
            <pc:sldMk cId="3488495319" sldId="311"/>
            <ac:spMk id="2" creationId="{BE00A80A-69BC-4AA2-8CE3-6CC8C68164C1}"/>
          </ac:spMkLst>
        </pc:spChg>
        <pc:spChg chg="mod">
          <ac:chgData name="Raihan Patel" userId="2d9075e157d58046" providerId="LiveId" clId="{62591984-C0E7-4897-AC2B-FF3340C29C56}" dt="2021-12-12T18:37:09.447" v="288" actId="115"/>
          <ac:spMkLst>
            <pc:docMk/>
            <pc:sldMk cId="3488495319" sldId="311"/>
            <ac:spMk id="3" creationId="{0B1E9C88-7144-4A7A-BE49-BF60C84D24E7}"/>
          </ac:spMkLst>
        </pc:spChg>
      </pc:sldChg>
      <pc:sldChg chg="modSp mod modTransition">
        <pc:chgData name="Raihan Patel" userId="2d9075e157d58046" providerId="LiveId" clId="{62591984-C0E7-4897-AC2B-FF3340C29C56}" dt="2021-12-12T18:43:32.508" v="383"/>
        <pc:sldMkLst>
          <pc:docMk/>
          <pc:sldMk cId="3384327963" sldId="312"/>
        </pc:sldMkLst>
        <pc:spChg chg="mod">
          <ac:chgData name="Raihan Patel" userId="2d9075e157d58046" providerId="LiveId" clId="{62591984-C0E7-4897-AC2B-FF3340C29C56}" dt="2021-12-12T18:16:16.052" v="1"/>
          <ac:spMkLst>
            <pc:docMk/>
            <pc:sldMk cId="3384327963" sldId="312"/>
            <ac:spMk id="2" creationId="{BE00A80A-69BC-4AA2-8CE3-6CC8C68164C1}"/>
          </ac:spMkLst>
        </pc:spChg>
        <pc:graphicFrameChg chg="mod modGraphic">
          <ac:chgData name="Raihan Patel" userId="2d9075e157d58046" providerId="LiveId" clId="{62591984-C0E7-4897-AC2B-FF3340C29C56}" dt="2021-12-12T18:37:15.542" v="290" actId="14100"/>
          <ac:graphicFrameMkLst>
            <pc:docMk/>
            <pc:sldMk cId="3384327963" sldId="312"/>
            <ac:graphicFrameMk id="4" creationId="{2C484D47-82C8-4BA2-B629-4671F93AA263}"/>
          </ac:graphicFrameMkLst>
        </pc:graphicFrameChg>
      </pc:sldChg>
      <pc:sldChg chg="modSp add modTransition">
        <pc:chgData name="Raihan Patel" userId="2d9075e157d58046" providerId="LiveId" clId="{62591984-C0E7-4897-AC2B-FF3340C29C56}" dt="2021-12-12T18:43:32.508" v="383"/>
        <pc:sldMkLst>
          <pc:docMk/>
          <pc:sldMk cId="942868951" sldId="313"/>
        </pc:sldMkLst>
        <pc:spChg chg="mod">
          <ac:chgData name="Raihan Patel" userId="2d9075e157d58046" providerId="LiveId" clId="{62591984-C0E7-4897-AC2B-FF3340C29C56}" dt="2021-12-12T18:16:16.052" v="1"/>
          <ac:spMkLst>
            <pc:docMk/>
            <pc:sldMk cId="942868951" sldId="313"/>
            <ac:spMk id="2" creationId="{4A8A7047-9B11-4F89-9D06-3BD6B4218D36}"/>
          </ac:spMkLst>
        </pc:spChg>
        <pc:spChg chg="mod">
          <ac:chgData name="Raihan Patel" userId="2d9075e157d58046" providerId="LiveId" clId="{62591984-C0E7-4897-AC2B-FF3340C29C56}" dt="2021-12-12T18:16:16.052" v="1"/>
          <ac:spMkLst>
            <pc:docMk/>
            <pc:sldMk cId="942868951" sldId="313"/>
            <ac:spMk id="3" creationId="{A5B3C6BD-17F1-4A26-B191-ED319463D823}"/>
          </ac:spMkLst>
        </pc:spChg>
      </pc:sldChg>
      <pc:sldChg chg="modSp add modTransition">
        <pc:chgData name="Raihan Patel" userId="2d9075e157d58046" providerId="LiveId" clId="{62591984-C0E7-4897-AC2B-FF3340C29C56}" dt="2021-12-12T18:43:32.508" v="383"/>
        <pc:sldMkLst>
          <pc:docMk/>
          <pc:sldMk cId="2166532835" sldId="314"/>
        </pc:sldMkLst>
        <pc:spChg chg="mod">
          <ac:chgData name="Raihan Patel" userId="2d9075e157d58046" providerId="LiveId" clId="{62591984-C0E7-4897-AC2B-FF3340C29C56}" dt="2021-12-12T18:16:16.052" v="1"/>
          <ac:spMkLst>
            <pc:docMk/>
            <pc:sldMk cId="2166532835" sldId="314"/>
            <ac:spMk id="2" creationId="{4A8A7047-9B11-4F89-9D06-3BD6B4218D36}"/>
          </ac:spMkLst>
        </pc:spChg>
        <pc:spChg chg="mod">
          <ac:chgData name="Raihan Patel" userId="2d9075e157d58046" providerId="LiveId" clId="{62591984-C0E7-4897-AC2B-FF3340C29C56}" dt="2021-12-12T18:16:16.052" v="1"/>
          <ac:spMkLst>
            <pc:docMk/>
            <pc:sldMk cId="2166532835" sldId="314"/>
            <ac:spMk id="3" creationId="{A5B3C6BD-17F1-4A26-B191-ED319463D823}"/>
          </ac:spMkLst>
        </pc:spChg>
      </pc:sldChg>
      <pc:sldChg chg="modSp add mod modTransition">
        <pc:chgData name="Raihan Patel" userId="2d9075e157d58046" providerId="LiveId" clId="{62591984-C0E7-4897-AC2B-FF3340C29C56}" dt="2021-12-12T18:43:32.508" v="383"/>
        <pc:sldMkLst>
          <pc:docMk/>
          <pc:sldMk cId="1387338739" sldId="315"/>
        </pc:sldMkLst>
        <pc:spChg chg="mod">
          <ac:chgData name="Raihan Patel" userId="2d9075e157d58046" providerId="LiveId" clId="{62591984-C0E7-4897-AC2B-FF3340C29C56}" dt="2021-12-12T18:16:16.052" v="1"/>
          <ac:spMkLst>
            <pc:docMk/>
            <pc:sldMk cId="1387338739" sldId="315"/>
            <ac:spMk id="2" creationId="{4529EB21-2A0C-49DB-96C7-84BA2A2A6035}"/>
          </ac:spMkLst>
        </pc:spChg>
        <pc:spChg chg="mod">
          <ac:chgData name="Raihan Patel" userId="2d9075e157d58046" providerId="LiveId" clId="{62591984-C0E7-4897-AC2B-FF3340C29C56}" dt="2021-12-12T18:16:35.050" v="43" actId="14100"/>
          <ac:spMkLst>
            <pc:docMk/>
            <pc:sldMk cId="1387338739" sldId="315"/>
            <ac:spMk id="3" creationId="{F5379AD0-3B3C-426F-B5A9-E23A7B5FD779}"/>
          </ac:spMkLst>
        </pc:spChg>
      </pc:sldChg>
      <pc:sldChg chg="addSp modSp add mod modTransition">
        <pc:chgData name="Raihan Patel" userId="2d9075e157d58046" providerId="LiveId" clId="{62591984-C0E7-4897-AC2B-FF3340C29C56}" dt="2021-12-12T18:43:32.508" v="383"/>
        <pc:sldMkLst>
          <pc:docMk/>
          <pc:sldMk cId="3488110838" sldId="316"/>
        </pc:sldMkLst>
        <pc:spChg chg="mod">
          <ac:chgData name="Raihan Patel" userId="2d9075e157d58046" providerId="LiveId" clId="{62591984-C0E7-4897-AC2B-FF3340C29C56}" dt="2021-12-12T18:16:16.052" v="1"/>
          <ac:spMkLst>
            <pc:docMk/>
            <pc:sldMk cId="3488110838" sldId="316"/>
            <ac:spMk id="2" creationId="{1E50EF7E-197E-41D2-BDF6-47DCBF52FCAE}"/>
          </ac:spMkLst>
        </pc:spChg>
        <pc:spChg chg="mod">
          <ac:chgData name="Raihan Patel" userId="2d9075e157d58046" providerId="LiveId" clId="{62591984-C0E7-4897-AC2B-FF3340C29C56}" dt="2021-12-12T18:17:09.291" v="49" actId="123"/>
          <ac:spMkLst>
            <pc:docMk/>
            <pc:sldMk cId="3488110838" sldId="316"/>
            <ac:spMk id="3" creationId="{80105825-8C51-4E07-AB23-0F7B8EF47217}"/>
          </ac:spMkLst>
        </pc:spChg>
        <pc:spChg chg="add mod">
          <ac:chgData name="Raihan Patel" userId="2d9075e157d58046" providerId="LiveId" clId="{62591984-C0E7-4897-AC2B-FF3340C29C56}" dt="2021-12-12T18:17:11.541" v="50" actId="123"/>
          <ac:spMkLst>
            <pc:docMk/>
            <pc:sldMk cId="3488110838" sldId="316"/>
            <ac:spMk id="4" creationId="{F49FF421-70E2-4120-88E7-8DEF34CCF127}"/>
          </ac:spMkLst>
        </pc:spChg>
      </pc:sldChg>
      <pc:sldChg chg="addSp delSp modSp add mod modTransition">
        <pc:chgData name="Raihan Patel" userId="2d9075e157d58046" providerId="LiveId" clId="{62591984-C0E7-4897-AC2B-FF3340C29C56}" dt="2021-12-12T18:58:47.437" v="468" actId="1076"/>
        <pc:sldMkLst>
          <pc:docMk/>
          <pc:sldMk cId="3443503673" sldId="317"/>
        </pc:sldMkLst>
        <pc:spChg chg="mod">
          <ac:chgData name="Raihan Patel" userId="2d9075e157d58046" providerId="LiveId" clId="{62591984-C0E7-4897-AC2B-FF3340C29C56}" dt="2021-12-12T18:20:33.027" v="82" actId="6549"/>
          <ac:spMkLst>
            <pc:docMk/>
            <pc:sldMk cId="3443503673" sldId="317"/>
            <ac:spMk id="3" creationId="{110B1BB7-1E79-4E2C-BB49-3949439C4FF0}"/>
          </ac:spMkLst>
        </pc:spChg>
        <pc:spChg chg="del">
          <ac:chgData name="Raihan Patel" userId="2d9075e157d58046" providerId="LiveId" clId="{62591984-C0E7-4897-AC2B-FF3340C29C56}" dt="2021-12-12T18:20:34.995" v="83" actId="478"/>
          <ac:spMkLst>
            <pc:docMk/>
            <pc:sldMk cId="3443503673" sldId="317"/>
            <ac:spMk id="4" creationId="{04037C8C-59A0-4932-A25C-9AD10459A1FD}"/>
          </ac:spMkLst>
        </pc:spChg>
        <pc:picChg chg="add mod">
          <ac:chgData name="Raihan Patel" userId="2d9075e157d58046" providerId="LiveId" clId="{62591984-C0E7-4897-AC2B-FF3340C29C56}" dt="2021-12-12T18:58:47.437" v="468" actId="1076"/>
          <ac:picMkLst>
            <pc:docMk/>
            <pc:sldMk cId="3443503673" sldId="317"/>
            <ac:picMk id="5122" creationId="{D7903AB0-8BF8-412C-9B9D-5AC9DFBA7A5D}"/>
          </ac:picMkLst>
        </pc:picChg>
      </pc:sldChg>
      <pc:sldChg chg="addSp delSp modSp add mod modTransition">
        <pc:chgData name="Raihan Patel" userId="2d9075e157d58046" providerId="LiveId" clId="{62591984-C0E7-4897-AC2B-FF3340C29C56}" dt="2021-12-12T19:14:07.436" v="482" actId="1076"/>
        <pc:sldMkLst>
          <pc:docMk/>
          <pc:sldMk cId="674596466" sldId="318"/>
        </pc:sldMkLst>
        <pc:spChg chg="mod">
          <ac:chgData name="Raihan Patel" userId="2d9075e157d58046" providerId="LiveId" clId="{62591984-C0E7-4897-AC2B-FF3340C29C56}" dt="2021-12-12T18:21:59.765" v="96" actId="6549"/>
          <ac:spMkLst>
            <pc:docMk/>
            <pc:sldMk cId="674596466" sldId="318"/>
            <ac:spMk id="3" creationId="{13E85F4E-B85E-481F-8FFF-44CA34425FB4}"/>
          </ac:spMkLst>
        </pc:spChg>
        <pc:spChg chg="del">
          <ac:chgData name="Raihan Patel" userId="2d9075e157d58046" providerId="LiveId" clId="{62591984-C0E7-4897-AC2B-FF3340C29C56}" dt="2021-12-12T18:22:02.437" v="97" actId="478"/>
          <ac:spMkLst>
            <pc:docMk/>
            <pc:sldMk cId="674596466" sldId="318"/>
            <ac:spMk id="4" creationId="{02BC6D14-EDB7-43E1-AB9C-2F23BF237D95}"/>
          </ac:spMkLst>
        </pc:spChg>
        <pc:picChg chg="add mod">
          <ac:chgData name="Raihan Patel" userId="2d9075e157d58046" providerId="LiveId" clId="{62591984-C0E7-4897-AC2B-FF3340C29C56}" dt="2021-12-12T19:14:07.436" v="482" actId="1076"/>
          <ac:picMkLst>
            <pc:docMk/>
            <pc:sldMk cId="674596466" sldId="318"/>
            <ac:picMk id="5" creationId="{D71ED785-073E-46C9-83D4-F1B65D590AF2}"/>
          </ac:picMkLst>
        </pc:picChg>
      </pc:sldChg>
      <pc:sldChg chg="delSp modSp add mod modTransition">
        <pc:chgData name="Raihan Patel" userId="2d9075e157d58046" providerId="LiveId" clId="{62591984-C0E7-4897-AC2B-FF3340C29C56}" dt="2021-12-12T18:43:32.508" v="383"/>
        <pc:sldMkLst>
          <pc:docMk/>
          <pc:sldMk cId="1932441766" sldId="319"/>
        </pc:sldMkLst>
        <pc:spChg chg="mod">
          <ac:chgData name="Raihan Patel" userId="2d9075e157d58046" providerId="LiveId" clId="{62591984-C0E7-4897-AC2B-FF3340C29C56}" dt="2021-12-12T18:34:01.667" v="242" actId="6549"/>
          <ac:spMkLst>
            <pc:docMk/>
            <pc:sldMk cId="1932441766" sldId="319"/>
            <ac:spMk id="3" creationId="{B7B8222B-89B6-4A5E-8C36-D312301D7311}"/>
          </ac:spMkLst>
        </pc:spChg>
        <pc:spChg chg="del mod">
          <ac:chgData name="Raihan Patel" userId="2d9075e157d58046" providerId="LiveId" clId="{62591984-C0E7-4897-AC2B-FF3340C29C56}" dt="2021-12-12T18:34:09.135" v="245" actId="478"/>
          <ac:spMkLst>
            <pc:docMk/>
            <pc:sldMk cId="1932441766" sldId="319"/>
            <ac:spMk id="4" creationId="{D7A5A1C7-2606-438B-8837-B45CDF32FE0C}"/>
          </ac:spMkLst>
        </pc:spChg>
      </pc:sldChg>
      <pc:sldChg chg="addSp delSp modSp add mod modTransition">
        <pc:chgData name="Raihan Patel" userId="2d9075e157d58046" providerId="LiveId" clId="{62591984-C0E7-4897-AC2B-FF3340C29C56}" dt="2021-12-12T18:50:18.184" v="447"/>
        <pc:sldMkLst>
          <pc:docMk/>
          <pc:sldMk cId="1843952793" sldId="320"/>
        </pc:sldMkLst>
        <pc:spChg chg="del">
          <ac:chgData name="Raihan Patel" userId="2d9075e157d58046" providerId="LiveId" clId="{62591984-C0E7-4897-AC2B-FF3340C29C56}" dt="2021-12-12T18:46:36.094" v="402" actId="478"/>
          <ac:spMkLst>
            <pc:docMk/>
            <pc:sldMk cId="1843952793" sldId="320"/>
            <ac:spMk id="3" creationId="{1E2A5C84-3324-4E83-89B6-F1522E045471}"/>
          </ac:spMkLst>
        </pc:spChg>
        <pc:spChg chg="add del mod">
          <ac:chgData name="Raihan Patel" userId="2d9075e157d58046" providerId="LiveId" clId="{62591984-C0E7-4897-AC2B-FF3340C29C56}" dt="2021-12-12T18:46:42.099" v="403" actId="1032"/>
          <ac:spMkLst>
            <pc:docMk/>
            <pc:sldMk cId="1843952793" sldId="320"/>
            <ac:spMk id="5" creationId="{298E9AD9-AB04-435B-B476-3AAAAEED6103}"/>
          </ac:spMkLst>
        </pc:spChg>
        <pc:graphicFrameChg chg="add mod modGraphic">
          <ac:chgData name="Raihan Patel" userId="2d9075e157d58046" providerId="LiveId" clId="{62591984-C0E7-4897-AC2B-FF3340C29C56}" dt="2021-12-12T18:48:44.685" v="442"/>
          <ac:graphicFrameMkLst>
            <pc:docMk/>
            <pc:sldMk cId="1843952793" sldId="320"/>
            <ac:graphicFrameMk id="6" creationId="{B16E3597-6387-4D52-9D60-69CA37FBDB88}"/>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2B074-2E38-4044-8DEF-47C271D89F79}"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3A4FF078-7E99-42BC-8F11-576747B0DCAB}">
      <dgm:prSet phldrT="[Text]"/>
      <dgm:spPr/>
      <dgm:t>
        <a:bodyPr/>
        <a:lstStyle/>
        <a:p>
          <a:r>
            <a:rPr lang="en-US" dirty="0"/>
            <a:t>Trust</a:t>
          </a:r>
          <a:endParaRPr lang="en-IN" dirty="0"/>
        </a:p>
      </dgm:t>
    </dgm:pt>
    <dgm:pt modelId="{E360E49D-CE49-49E6-B7BB-1933D3B29612}" type="parTrans" cxnId="{343ADB56-9311-491B-AA7F-76926B786C14}">
      <dgm:prSet/>
      <dgm:spPr/>
      <dgm:t>
        <a:bodyPr/>
        <a:lstStyle/>
        <a:p>
          <a:endParaRPr lang="en-IN"/>
        </a:p>
      </dgm:t>
    </dgm:pt>
    <dgm:pt modelId="{8B7FC2EA-DD11-4475-BF9E-FD51F7575ADC}" type="sibTrans" cxnId="{343ADB56-9311-491B-AA7F-76926B786C14}">
      <dgm:prSet/>
      <dgm:spPr/>
      <dgm:t>
        <a:bodyPr/>
        <a:lstStyle/>
        <a:p>
          <a:endParaRPr lang="en-IN"/>
        </a:p>
      </dgm:t>
    </dgm:pt>
    <dgm:pt modelId="{B9660CC5-6FBA-45CD-8FBD-6B9E79810564}">
      <dgm:prSet phldrT="[Text]"/>
      <dgm:spPr/>
      <dgm:t>
        <a:bodyPr/>
        <a:lstStyle/>
        <a:p>
          <a:r>
            <a:rPr lang="en-IN" dirty="0"/>
            <a:t>Formation of trusted partnerships</a:t>
          </a:r>
        </a:p>
      </dgm:t>
    </dgm:pt>
    <dgm:pt modelId="{E8D73078-2F2E-4FF4-A892-4A994195CD27}" type="parTrans" cxnId="{7700DD87-34C2-44FA-AA9D-04149F447637}">
      <dgm:prSet/>
      <dgm:spPr/>
      <dgm:t>
        <a:bodyPr/>
        <a:lstStyle/>
        <a:p>
          <a:endParaRPr lang="en-IN"/>
        </a:p>
      </dgm:t>
    </dgm:pt>
    <dgm:pt modelId="{64C3CC42-B631-4158-8221-70BDD48FD2E0}" type="sibTrans" cxnId="{7700DD87-34C2-44FA-AA9D-04149F447637}">
      <dgm:prSet/>
      <dgm:spPr/>
      <dgm:t>
        <a:bodyPr/>
        <a:lstStyle/>
        <a:p>
          <a:endParaRPr lang="en-IN"/>
        </a:p>
      </dgm:t>
    </dgm:pt>
    <dgm:pt modelId="{377CE26E-2A56-4818-A92D-3F03898D249A}">
      <dgm:prSet phldrT="[Text]"/>
      <dgm:spPr/>
      <dgm:t>
        <a:bodyPr/>
        <a:lstStyle/>
        <a:p>
          <a:r>
            <a:rPr lang="en-US" dirty="0"/>
            <a:t>Privacy</a:t>
          </a:r>
          <a:endParaRPr lang="en-IN" dirty="0"/>
        </a:p>
      </dgm:t>
    </dgm:pt>
    <dgm:pt modelId="{0A7D9CB7-43FB-4801-99B0-6175548CB4EF}" type="parTrans" cxnId="{96CD200C-5264-4D2F-9AA8-7802741A6779}">
      <dgm:prSet/>
      <dgm:spPr/>
      <dgm:t>
        <a:bodyPr/>
        <a:lstStyle/>
        <a:p>
          <a:endParaRPr lang="en-IN"/>
        </a:p>
      </dgm:t>
    </dgm:pt>
    <dgm:pt modelId="{F640F9EC-0FE2-4630-B26C-ABC4A0953E70}" type="sibTrans" cxnId="{96CD200C-5264-4D2F-9AA8-7802741A6779}">
      <dgm:prSet/>
      <dgm:spPr/>
      <dgm:t>
        <a:bodyPr/>
        <a:lstStyle/>
        <a:p>
          <a:endParaRPr lang="en-IN"/>
        </a:p>
      </dgm:t>
    </dgm:pt>
    <dgm:pt modelId="{6BE794DF-429B-43F7-9B8B-0F85CCFE57FA}">
      <dgm:prSet phldrT="[Text]"/>
      <dgm:spPr/>
      <dgm:t>
        <a:bodyPr/>
        <a:lstStyle/>
        <a:p>
          <a:r>
            <a:rPr lang="en-IN" dirty="0"/>
            <a:t>Assurance of individual privacy</a:t>
          </a:r>
        </a:p>
      </dgm:t>
    </dgm:pt>
    <dgm:pt modelId="{A8CFF7BD-DAA4-45CF-8F5E-00CD54CDFA34}" type="parTrans" cxnId="{09D30019-8DD2-49AF-A674-31325D7A9169}">
      <dgm:prSet/>
      <dgm:spPr/>
      <dgm:t>
        <a:bodyPr/>
        <a:lstStyle/>
        <a:p>
          <a:endParaRPr lang="en-IN"/>
        </a:p>
      </dgm:t>
    </dgm:pt>
    <dgm:pt modelId="{925829A4-A867-4927-9EDC-06ABE46BF69C}" type="sibTrans" cxnId="{09D30019-8DD2-49AF-A674-31325D7A9169}">
      <dgm:prSet/>
      <dgm:spPr/>
      <dgm:t>
        <a:bodyPr/>
        <a:lstStyle/>
        <a:p>
          <a:endParaRPr lang="en-IN"/>
        </a:p>
      </dgm:t>
    </dgm:pt>
    <dgm:pt modelId="{2623C9E9-EB40-40ED-BD33-1CB8F151759E}">
      <dgm:prSet phldrT="[Text]"/>
      <dgm:spPr/>
      <dgm:t>
        <a:bodyPr/>
        <a:lstStyle/>
        <a:p>
          <a:r>
            <a:rPr lang="en-US" dirty="0"/>
            <a:t>Integrity</a:t>
          </a:r>
          <a:endParaRPr lang="en-IN" dirty="0"/>
        </a:p>
      </dgm:t>
    </dgm:pt>
    <dgm:pt modelId="{553BDB27-AC52-474A-B927-303A9E9B648B}" type="parTrans" cxnId="{EE0E3180-4224-42FB-B416-51B376EDFBA9}">
      <dgm:prSet/>
      <dgm:spPr/>
      <dgm:t>
        <a:bodyPr/>
        <a:lstStyle/>
        <a:p>
          <a:endParaRPr lang="en-IN"/>
        </a:p>
      </dgm:t>
    </dgm:pt>
    <dgm:pt modelId="{9C336CF2-6B31-404B-B91B-09863DE9DAC5}" type="sibTrans" cxnId="{EE0E3180-4224-42FB-B416-51B376EDFBA9}">
      <dgm:prSet/>
      <dgm:spPr/>
      <dgm:t>
        <a:bodyPr/>
        <a:lstStyle/>
        <a:p>
          <a:endParaRPr lang="en-IN"/>
        </a:p>
      </dgm:t>
    </dgm:pt>
    <dgm:pt modelId="{DE2C7EC3-B49A-4601-A570-974B6573BF60}">
      <dgm:prSet phldrT="[Text]"/>
      <dgm:spPr/>
      <dgm:t>
        <a:bodyPr/>
        <a:lstStyle/>
        <a:p>
          <a:r>
            <a:rPr lang="en-IN" dirty="0"/>
            <a:t>Maintenance of Data veracity</a:t>
          </a:r>
        </a:p>
      </dgm:t>
    </dgm:pt>
    <dgm:pt modelId="{E055F9DE-7B6E-49F9-943A-62EA093613E3}" type="parTrans" cxnId="{AE60EF5A-3E17-43A4-BF1A-5D5EC08BD70F}">
      <dgm:prSet/>
      <dgm:spPr/>
      <dgm:t>
        <a:bodyPr/>
        <a:lstStyle/>
        <a:p>
          <a:endParaRPr lang="en-IN"/>
        </a:p>
      </dgm:t>
    </dgm:pt>
    <dgm:pt modelId="{E84B3DFF-8F5D-452B-B4A2-80928F39CBD7}" type="sibTrans" cxnId="{AE60EF5A-3E17-43A4-BF1A-5D5EC08BD70F}">
      <dgm:prSet/>
      <dgm:spPr/>
      <dgm:t>
        <a:bodyPr/>
        <a:lstStyle/>
        <a:p>
          <a:endParaRPr lang="en-IN"/>
        </a:p>
      </dgm:t>
    </dgm:pt>
    <dgm:pt modelId="{48DAA601-1E1A-4E93-9970-C5FEF8E95F73}">
      <dgm:prSet/>
      <dgm:spPr/>
      <dgm:t>
        <a:bodyPr/>
        <a:lstStyle/>
        <a:p>
          <a:r>
            <a:rPr lang="en-IN" dirty="0"/>
            <a:t>Resiliency</a:t>
          </a:r>
        </a:p>
      </dgm:t>
    </dgm:pt>
    <dgm:pt modelId="{40118A8C-BE98-486E-A936-1A4D90941986}" type="parTrans" cxnId="{75EB4EAC-F8DE-4C88-9AD5-A78608E1198E}">
      <dgm:prSet/>
      <dgm:spPr/>
      <dgm:t>
        <a:bodyPr/>
        <a:lstStyle/>
        <a:p>
          <a:endParaRPr lang="en-IN"/>
        </a:p>
      </dgm:t>
    </dgm:pt>
    <dgm:pt modelId="{946B7D24-6E59-4A8C-94B8-09B096D92F87}" type="sibTrans" cxnId="{75EB4EAC-F8DE-4C88-9AD5-A78608E1198E}">
      <dgm:prSet/>
      <dgm:spPr/>
      <dgm:t>
        <a:bodyPr/>
        <a:lstStyle/>
        <a:p>
          <a:endParaRPr lang="en-IN"/>
        </a:p>
      </dgm:t>
    </dgm:pt>
    <dgm:pt modelId="{79FE3410-95C5-413B-8F3E-5D657E50E4A0}">
      <dgm:prSet/>
      <dgm:spPr/>
      <dgm:t>
        <a:bodyPr/>
        <a:lstStyle/>
        <a:p>
          <a:r>
            <a:rPr lang="en-IN" dirty="0"/>
            <a:t>Prevention of data loss</a:t>
          </a:r>
        </a:p>
      </dgm:t>
    </dgm:pt>
    <dgm:pt modelId="{5024E544-09C6-4241-A7CC-6BFF809D4934}" type="parTrans" cxnId="{7314D842-CE32-4F21-81DF-EE440ED1763C}">
      <dgm:prSet/>
      <dgm:spPr/>
      <dgm:t>
        <a:bodyPr/>
        <a:lstStyle/>
        <a:p>
          <a:endParaRPr lang="en-IN"/>
        </a:p>
      </dgm:t>
    </dgm:pt>
    <dgm:pt modelId="{66AAE1BD-1AB0-4479-95FF-790A74B3CC44}" type="sibTrans" cxnId="{7314D842-CE32-4F21-81DF-EE440ED1763C}">
      <dgm:prSet/>
      <dgm:spPr/>
      <dgm:t>
        <a:bodyPr/>
        <a:lstStyle/>
        <a:p>
          <a:endParaRPr lang="en-IN"/>
        </a:p>
      </dgm:t>
    </dgm:pt>
    <dgm:pt modelId="{1E212C6A-390D-4066-816F-FC577FA38DAC}" type="pres">
      <dgm:prSet presAssocID="{8502B074-2E38-4044-8DEF-47C271D89F79}" presName="Name0" presStyleCnt="0">
        <dgm:presLayoutVars>
          <dgm:dir/>
          <dgm:resizeHandles val="exact"/>
        </dgm:presLayoutVars>
      </dgm:prSet>
      <dgm:spPr/>
    </dgm:pt>
    <dgm:pt modelId="{C500A302-4EAB-442A-A2F0-0458113F2E24}" type="pres">
      <dgm:prSet presAssocID="{3A4FF078-7E99-42BC-8F11-576747B0DCAB}" presName="node" presStyleLbl="node1" presStyleIdx="0" presStyleCnt="4">
        <dgm:presLayoutVars>
          <dgm:bulletEnabled val="1"/>
        </dgm:presLayoutVars>
      </dgm:prSet>
      <dgm:spPr/>
    </dgm:pt>
    <dgm:pt modelId="{EDC0CB21-0F16-49A4-BF13-57795BA6F3DA}" type="pres">
      <dgm:prSet presAssocID="{8B7FC2EA-DD11-4475-BF9E-FD51F7575ADC}" presName="sibTrans" presStyleCnt="0"/>
      <dgm:spPr/>
    </dgm:pt>
    <dgm:pt modelId="{30540A1D-54ED-47CF-B987-C45C4CD9CDE5}" type="pres">
      <dgm:prSet presAssocID="{377CE26E-2A56-4818-A92D-3F03898D249A}" presName="node" presStyleLbl="node1" presStyleIdx="1" presStyleCnt="4">
        <dgm:presLayoutVars>
          <dgm:bulletEnabled val="1"/>
        </dgm:presLayoutVars>
      </dgm:prSet>
      <dgm:spPr/>
    </dgm:pt>
    <dgm:pt modelId="{673E4FF4-793E-4991-9110-66A45A228991}" type="pres">
      <dgm:prSet presAssocID="{F640F9EC-0FE2-4630-B26C-ABC4A0953E70}" presName="sibTrans" presStyleCnt="0"/>
      <dgm:spPr/>
    </dgm:pt>
    <dgm:pt modelId="{00943C4A-DD47-4352-97BC-978123C2720D}" type="pres">
      <dgm:prSet presAssocID="{2623C9E9-EB40-40ED-BD33-1CB8F151759E}" presName="node" presStyleLbl="node1" presStyleIdx="2" presStyleCnt="4">
        <dgm:presLayoutVars>
          <dgm:bulletEnabled val="1"/>
        </dgm:presLayoutVars>
      </dgm:prSet>
      <dgm:spPr/>
    </dgm:pt>
    <dgm:pt modelId="{D8D8F891-F489-43A2-B152-CCE7053E84D0}" type="pres">
      <dgm:prSet presAssocID="{9C336CF2-6B31-404B-B91B-09863DE9DAC5}" presName="sibTrans" presStyleCnt="0"/>
      <dgm:spPr/>
    </dgm:pt>
    <dgm:pt modelId="{EFECA65D-C521-4CEE-83C8-F029B69F037E}" type="pres">
      <dgm:prSet presAssocID="{48DAA601-1E1A-4E93-9970-C5FEF8E95F73}" presName="node" presStyleLbl="node1" presStyleIdx="3" presStyleCnt="4">
        <dgm:presLayoutVars>
          <dgm:bulletEnabled val="1"/>
        </dgm:presLayoutVars>
      </dgm:prSet>
      <dgm:spPr/>
    </dgm:pt>
  </dgm:ptLst>
  <dgm:cxnLst>
    <dgm:cxn modelId="{96CD200C-5264-4D2F-9AA8-7802741A6779}" srcId="{8502B074-2E38-4044-8DEF-47C271D89F79}" destId="{377CE26E-2A56-4818-A92D-3F03898D249A}" srcOrd="1" destOrd="0" parTransId="{0A7D9CB7-43FB-4801-99B0-6175548CB4EF}" sibTransId="{F640F9EC-0FE2-4630-B26C-ABC4A0953E70}"/>
    <dgm:cxn modelId="{09D30019-8DD2-49AF-A674-31325D7A9169}" srcId="{377CE26E-2A56-4818-A92D-3F03898D249A}" destId="{6BE794DF-429B-43F7-9B8B-0F85CCFE57FA}" srcOrd="0" destOrd="0" parTransId="{A8CFF7BD-DAA4-45CF-8F5E-00CD54CDFA34}" sibTransId="{925829A4-A867-4927-9EDC-06ABE46BF69C}"/>
    <dgm:cxn modelId="{4503433F-ED6B-440B-B698-177DFBBE61C2}" type="presOf" srcId="{6BE794DF-429B-43F7-9B8B-0F85CCFE57FA}" destId="{30540A1D-54ED-47CF-B987-C45C4CD9CDE5}" srcOrd="0" destOrd="1" presId="urn:microsoft.com/office/officeart/2005/8/layout/hList6"/>
    <dgm:cxn modelId="{7314D842-CE32-4F21-81DF-EE440ED1763C}" srcId="{48DAA601-1E1A-4E93-9970-C5FEF8E95F73}" destId="{79FE3410-95C5-413B-8F3E-5D657E50E4A0}" srcOrd="0" destOrd="0" parTransId="{5024E544-09C6-4241-A7CC-6BFF809D4934}" sibTransId="{66AAE1BD-1AB0-4479-95FF-790A74B3CC44}"/>
    <dgm:cxn modelId="{28431467-AE91-4522-AC4A-60034858E43E}" type="presOf" srcId="{3A4FF078-7E99-42BC-8F11-576747B0DCAB}" destId="{C500A302-4EAB-442A-A2F0-0458113F2E24}" srcOrd="0" destOrd="0" presId="urn:microsoft.com/office/officeart/2005/8/layout/hList6"/>
    <dgm:cxn modelId="{343ADB56-9311-491B-AA7F-76926B786C14}" srcId="{8502B074-2E38-4044-8DEF-47C271D89F79}" destId="{3A4FF078-7E99-42BC-8F11-576747B0DCAB}" srcOrd="0" destOrd="0" parTransId="{E360E49D-CE49-49E6-B7BB-1933D3B29612}" sibTransId="{8B7FC2EA-DD11-4475-BF9E-FD51F7575ADC}"/>
    <dgm:cxn modelId="{AE60EF5A-3E17-43A4-BF1A-5D5EC08BD70F}" srcId="{2623C9E9-EB40-40ED-BD33-1CB8F151759E}" destId="{DE2C7EC3-B49A-4601-A570-974B6573BF60}" srcOrd="0" destOrd="0" parTransId="{E055F9DE-7B6E-49F9-943A-62EA093613E3}" sibTransId="{E84B3DFF-8F5D-452B-B4A2-80928F39CBD7}"/>
    <dgm:cxn modelId="{6091F47E-686F-42E0-95AD-68F8B1C39169}" type="presOf" srcId="{79FE3410-95C5-413B-8F3E-5D657E50E4A0}" destId="{EFECA65D-C521-4CEE-83C8-F029B69F037E}" srcOrd="0" destOrd="1" presId="urn:microsoft.com/office/officeart/2005/8/layout/hList6"/>
    <dgm:cxn modelId="{EE0E3180-4224-42FB-B416-51B376EDFBA9}" srcId="{8502B074-2E38-4044-8DEF-47C271D89F79}" destId="{2623C9E9-EB40-40ED-BD33-1CB8F151759E}" srcOrd="2" destOrd="0" parTransId="{553BDB27-AC52-474A-B927-303A9E9B648B}" sibTransId="{9C336CF2-6B31-404B-B91B-09863DE9DAC5}"/>
    <dgm:cxn modelId="{E8B71C85-DB89-4A67-80A8-247CD666A400}" type="presOf" srcId="{2623C9E9-EB40-40ED-BD33-1CB8F151759E}" destId="{00943C4A-DD47-4352-97BC-978123C2720D}" srcOrd="0" destOrd="0" presId="urn:microsoft.com/office/officeart/2005/8/layout/hList6"/>
    <dgm:cxn modelId="{7700DD87-34C2-44FA-AA9D-04149F447637}" srcId="{3A4FF078-7E99-42BC-8F11-576747B0DCAB}" destId="{B9660CC5-6FBA-45CD-8FBD-6B9E79810564}" srcOrd="0" destOrd="0" parTransId="{E8D73078-2F2E-4FF4-A892-4A994195CD27}" sibTransId="{64C3CC42-B631-4158-8221-70BDD48FD2E0}"/>
    <dgm:cxn modelId="{D7D8D78A-B4D8-4F60-90FB-2AAED727E6CD}" type="presOf" srcId="{B9660CC5-6FBA-45CD-8FBD-6B9E79810564}" destId="{C500A302-4EAB-442A-A2F0-0458113F2E24}" srcOrd="0" destOrd="1" presId="urn:microsoft.com/office/officeart/2005/8/layout/hList6"/>
    <dgm:cxn modelId="{7AFB3194-2331-4CAB-836B-E4719BFCD9D0}" type="presOf" srcId="{48DAA601-1E1A-4E93-9970-C5FEF8E95F73}" destId="{EFECA65D-C521-4CEE-83C8-F029B69F037E}" srcOrd="0" destOrd="0" presId="urn:microsoft.com/office/officeart/2005/8/layout/hList6"/>
    <dgm:cxn modelId="{75EB4EAC-F8DE-4C88-9AD5-A78608E1198E}" srcId="{8502B074-2E38-4044-8DEF-47C271D89F79}" destId="{48DAA601-1E1A-4E93-9970-C5FEF8E95F73}" srcOrd="3" destOrd="0" parTransId="{40118A8C-BE98-486E-A936-1A4D90941986}" sibTransId="{946B7D24-6E59-4A8C-94B8-09B096D92F87}"/>
    <dgm:cxn modelId="{5AC614C0-E8C1-41F5-8E28-B783B214F431}" type="presOf" srcId="{8502B074-2E38-4044-8DEF-47C271D89F79}" destId="{1E212C6A-390D-4066-816F-FC577FA38DAC}" srcOrd="0" destOrd="0" presId="urn:microsoft.com/office/officeart/2005/8/layout/hList6"/>
    <dgm:cxn modelId="{841054EE-93EF-4E17-828F-A17F831CAADB}" type="presOf" srcId="{377CE26E-2A56-4818-A92D-3F03898D249A}" destId="{30540A1D-54ED-47CF-B987-C45C4CD9CDE5}" srcOrd="0" destOrd="0" presId="urn:microsoft.com/office/officeart/2005/8/layout/hList6"/>
    <dgm:cxn modelId="{916AD6F3-C998-4A48-89EB-EF80AA2A19A1}" type="presOf" srcId="{DE2C7EC3-B49A-4601-A570-974B6573BF60}" destId="{00943C4A-DD47-4352-97BC-978123C2720D}" srcOrd="0" destOrd="1" presId="urn:microsoft.com/office/officeart/2005/8/layout/hList6"/>
    <dgm:cxn modelId="{AA6C6AD8-D0C1-45C1-82FC-0F625F244AB0}" type="presParOf" srcId="{1E212C6A-390D-4066-816F-FC577FA38DAC}" destId="{C500A302-4EAB-442A-A2F0-0458113F2E24}" srcOrd="0" destOrd="0" presId="urn:microsoft.com/office/officeart/2005/8/layout/hList6"/>
    <dgm:cxn modelId="{919E5893-A019-4C1B-AF37-309F3871C0CE}" type="presParOf" srcId="{1E212C6A-390D-4066-816F-FC577FA38DAC}" destId="{EDC0CB21-0F16-49A4-BF13-57795BA6F3DA}" srcOrd="1" destOrd="0" presId="urn:microsoft.com/office/officeart/2005/8/layout/hList6"/>
    <dgm:cxn modelId="{9677394F-259B-4CCC-8406-2FF4F4112BD4}" type="presParOf" srcId="{1E212C6A-390D-4066-816F-FC577FA38DAC}" destId="{30540A1D-54ED-47CF-B987-C45C4CD9CDE5}" srcOrd="2" destOrd="0" presId="urn:microsoft.com/office/officeart/2005/8/layout/hList6"/>
    <dgm:cxn modelId="{C856BF00-51AA-419E-8721-1E49CC283D4F}" type="presParOf" srcId="{1E212C6A-390D-4066-816F-FC577FA38DAC}" destId="{673E4FF4-793E-4991-9110-66A45A228991}" srcOrd="3" destOrd="0" presId="urn:microsoft.com/office/officeart/2005/8/layout/hList6"/>
    <dgm:cxn modelId="{BBD89B91-22E1-4F86-81BF-6A87B2923279}" type="presParOf" srcId="{1E212C6A-390D-4066-816F-FC577FA38DAC}" destId="{00943C4A-DD47-4352-97BC-978123C2720D}" srcOrd="4" destOrd="0" presId="urn:microsoft.com/office/officeart/2005/8/layout/hList6"/>
    <dgm:cxn modelId="{838E4650-C54D-4A11-B90E-F3E11094342C}" type="presParOf" srcId="{1E212C6A-390D-4066-816F-FC577FA38DAC}" destId="{D8D8F891-F489-43A2-B152-CCE7053E84D0}" srcOrd="5" destOrd="0" presId="urn:microsoft.com/office/officeart/2005/8/layout/hList6"/>
    <dgm:cxn modelId="{0EDFB8EC-1333-44FF-9762-68A05C6FD557}" type="presParOf" srcId="{1E212C6A-390D-4066-816F-FC577FA38DAC}" destId="{EFECA65D-C521-4CEE-83C8-F029B69F037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0A302-4EAB-442A-A2F0-0458113F2E24}">
      <dsp:nvSpPr>
        <dsp:cNvPr id="0" name=""/>
        <dsp:cNvSpPr/>
      </dsp:nvSpPr>
      <dsp:spPr>
        <a:xfrm rot="16200000">
          <a:off x="43344" y="-40731"/>
          <a:ext cx="2482850" cy="2564313"/>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9880" bIns="0" numCol="1" spcCol="1270" anchor="t" anchorCtr="0">
          <a:noAutofit/>
        </a:bodyPr>
        <a:lstStyle/>
        <a:p>
          <a:pPr marL="0" lvl="0" indent="0" algn="l" defTabSz="1333500">
            <a:lnSpc>
              <a:spcPct val="90000"/>
            </a:lnSpc>
            <a:spcBef>
              <a:spcPct val="0"/>
            </a:spcBef>
            <a:spcAft>
              <a:spcPct val="35000"/>
            </a:spcAft>
            <a:buNone/>
          </a:pPr>
          <a:r>
            <a:rPr lang="en-US" sz="3000" kern="1200" dirty="0"/>
            <a:t>Trust</a:t>
          </a:r>
          <a:endParaRPr lang="en-IN" sz="3000" kern="1200" dirty="0"/>
        </a:p>
        <a:p>
          <a:pPr marL="228600" lvl="1" indent="-228600" algn="l" defTabSz="1022350">
            <a:lnSpc>
              <a:spcPct val="90000"/>
            </a:lnSpc>
            <a:spcBef>
              <a:spcPct val="0"/>
            </a:spcBef>
            <a:spcAft>
              <a:spcPct val="15000"/>
            </a:spcAft>
            <a:buChar char="•"/>
          </a:pPr>
          <a:r>
            <a:rPr lang="en-IN" sz="2300" kern="1200" dirty="0"/>
            <a:t>Formation of trusted partnerships</a:t>
          </a:r>
        </a:p>
      </dsp:txBody>
      <dsp:txXfrm rot="5400000">
        <a:off x="2613" y="496570"/>
        <a:ext cx="2564313" cy="1489710"/>
      </dsp:txXfrm>
    </dsp:sp>
    <dsp:sp modelId="{30540A1D-54ED-47CF-B987-C45C4CD9CDE5}">
      <dsp:nvSpPr>
        <dsp:cNvPr id="0" name=""/>
        <dsp:cNvSpPr/>
      </dsp:nvSpPr>
      <dsp:spPr>
        <a:xfrm rot="16200000">
          <a:off x="2799981" y="-40731"/>
          <a:ext cx="2482850" cy="2564313"/>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9880" bIns="0" numCol="1" spcCol="1270" anchor="t" anchorCtr="0">
          <a:noAutofit/>
        </a:bodyPr>
        <a:lstStyle/>
        <a:p>
          <a:pPr marL="0" lvl="0" indent="0" algn="l" defTabSz="1333500">
            <a:lnSpc>
              <a:spcPct val="90000"/>
            </a:lnSpc>
            <a:spcBef>
              <a:spcPct val="0"/>
            </a:spcBef>
            <a:spcAft>
              <a:spcPct val="35000"/>
            </a:spcAft>
            <a:buNone/>
          </a:pPr>
          <a:r>
            <a:rPr lang="en-US" sz="3000" kern="1200" dirty="0"/>
            <a:t>Privacy</a:t>
          </a:r>
          <a:endParaRPr lang="en-IN" sz="3000" kern="1200" dirty="0"/>
        </a:p>
        <a:p>
          <a:pPr marL="228600" lvl="1" indent="-228600" algn="l" defTabSz="1022350">
            <a:lnSpc>
              <a:spcPct val="90000"/>
            </a:lnSpc>
            <a:spcBef>
              <a:spcPct val="0"/>
            </a:spcBef>
            <a:spcAft>
              <a:spcPct val="15000"/>
            </a:spcAft>
            <a:buChar char="•"/>
          </a:pPr>
          <a:r>
            <a:rPr lang="en-IN" sz="2300" kern="1200" dirty="0"/>
            <a:t>Assurance of individual privacy</a:t>
          </a:r>
        </a:p>
      </dsp:txBody>
      <dsp:txXfrm rot="5400000">
        <a:off x="2759250" y="496570"/>
        <a:ext cx="2564313" cy="1489710"/>
      </dsp:txXfrm>
    </dsp:sp>
    <dsp:sp modelId="{00943C4A-DD47-4352-97BC-978123C2720D}">
      <dsp:nvSpPr>
        <dsp:cNvPr id="0" name=""/>
        <dsp:cNvSpPr/>
      </dsp:nvSpPr>
      <dsp:spPr>
        <a:xfrm rot="16200000">
          <a:off x="5556618" y="-40731"/>
          <a:ext cx="2482850" cy="2564313"/>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9880" bIns="0" numCol="1" spcCol="1270" anchor="t" anchorCtr="0">
          <a:noAutofit/>
        </a:bodyPr>
        <a:lstStyle/>
        <a:p>
          <a:pPr marL="0" lvl="0" indent="0" algn="l" defTabSz="1333500">
            <a:lnSpc>
              <a:spcPct val="90000"/>
            </a:lnSpc>
            <a:spcBef>
              <a:spcPct val="0"/>
            </a:spcBef>
            <a:spcAft>
              <a:spcPct val="35000"/>
            </a:spcAft>
            <a:buNone/>
          </a:pPr>
          <a:r>
            <a:rPr lang="en-US" sz="3000" kern="1200" dirty="0"/>
            <a:t>Integrity</a:t>
          </a:r>
          <a:endParaRPr lang="en-IN" sz="3000" kern="1200" dirty="0"/>
        </a:p>
        <a:p>
          <a:pPr marL="228600" lvl="1" indent="-228600" algn="l" defTabSz="1022350">
            <a:lnSpc>
              <a:spcPct val="90000"/>
            </a:lnSpc>
            <a:spcBef>
              <a:spcPct val="0"/>
            </a:spcBef>
            <a:spcAft>
              <a:spcPct val="15000"/>
            </a:spcAft>
            <a:buChar char="•"/>
          </a:pPr>
          <a:r>
            <a:rPr lang="en-IN" sz="2300" kern="1200" dirty="0"/>
            <a:t>Maintenance of Data veracity</a:t>
          </a:r>
        </a:p>
      </dsp:txBody>
      <dsp:txXfrm rot="5400000">
        <a:off x="5515887" y="496570"/>
        <a:ext cx="2564313" cy="1489710"/>
      </dsp:txXfrm>
    </dsp:sp>
    <dsp:sp modelId="{EFECA65D-C521-4CEE-83C8-F029B69F037E}">
      <dsp:nvSpPr>
        <dsp:cNvPr id="0" name=""/>
        <dsp:cNvSpPr/>
      </dsp:nvSpPr>
      <dsp:spPr>
        <a:xfrm rot="16200000">
          <a:off x="8313255" y="-40731"/>
          <a:ext cx="2482850" cy="2564313"/>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89880" bIns="0" numCol="1" spcCol="1270" anchor="t" anchorCtr="0">
          <a:noAutofit/>
        </a:bodyPr>
        <a:lstStyle/>
        <a:p>
          <a:pPr marL="0" lvl="0" indent="0" algn="l" defTabSz="1333500">
            <a:lnSpc>
              <a:spcPct val="90000"/>
            </a:lnSpc>
            <a:spcBef>
              <a:spcPct val="0"/>
            </a:spcBef>
            <a:spcAft>
              <a:spcPct val="35000"/>
            </a:spcAft>
            <a:buNone/>
          </a:pPr>
          <a:r>
            <a:rPr lang="en-IN" sz="3000" kern="1200" dirty="0"/>
            <a:t>Resiliency</a:t>
          </a:r>
        </a:p>
        <a:p>
          <a:pPr marL="228600" lvl="1" indent="-228600" algn="l" defTabSz="1022350">
            <a:lnSpc>
              <a:spcPct val="90000"/>
            </a:lnSpc>
            <a:spcBef>
              <a:spcPct val="0"/>
            </a:spcBef>
            <a:spcAft>
              <a:spcPct val="15000"/>
            </a:spcAft>
            <a:buChar char="•"/>
          </a:pPr>
          <a:r>
            <a:rPr lang="en-IN" sz="2300" kern="1200" dirty="0"/>
            <a:t>Prevention of data loss</a:t>
          </a:r>
        </a:p>
      </dsp:txBody>
      <dsp:txXfrm rot="5400000">
        <a:off x="8272524" y="496570"/>
        <a:ext cx="2564313" cy="148971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9C318-8DC3-4FD9-8090-697D8D9BE679}" type="datetimeFigureOut">
              <a:rPr lang="en-IN" smtClean="0"/>
              <a:t>07-02-2022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3B791-EF33-4207-8849-8BF2CDBABBC7}" type="slidenum">
              <a:rPr lang="en-IN" smtClean="0"/>
              <a:t>‹#›</a:t>
            </a:fld>
            <a:endParaRPr lang="en-IN"/>
          </a:p>
        </p:txBody>
      </p:sp>
    </p:spTree>
    <p:extLst>
      <p:ext uri="{BB962C8B-B14F-4D97-AF65-F5344CB8AC3E}">
        <p14:creationId xmlns:p14="http://schemas.microsoft.com/office/powerpoint/2010/main" val="3474265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In practice, this occurs because the peer‐to‐peer network is not perfect, so some nodes may have heard about a transaction that other nodes have not heard about.</a:t>
            </a:r>
            <a:endParaRPr lang="en-IN" dirty="0"/>
          </a:p>
          <a:p>
            <a:endParaRPr lang="en-IN" dirty="0"/>
          </a:p>
        </p:txBody>
      </p:sp>
      <p:sp>
        <p:nvSpPr>
          <p:cNvPr id="4" name="Slide Number Placeholder 3"/>
          <p:cNvSpPr>
            <a:spLocks noGrp="1"/>
          </p:cNvSpPr>
          <p:nvPr>
            <p:ph type="sldNum" sz="quarter" idx="5"/>
          </p:nvPr>
        </p:nvSpPr>
        <p:spPr/>
        <p:txBody>
          <a:bodyPr/>
          <a:lstStyle/>
          <a:p>
            <a:fld id="{2293B791-EF33-4207-8849-8BF2CDBABBC7}" type="slidenum">
              <a:rPr lang="en-IN" smtClean="0"/>
              <a:t>32</a:t>
            </a:fld>
            <a:endParaRPr lang="en-IN"/>
          </a:p>
        </p:txBody>
      </p:sp>
    </p:spTree>
    <p:extLst>
      <p:ext uri="{BB962C8B-B14F-4D97-AF65-F5344CB8AC3E}">
        <p14:creationId xmlns:p14="http://schemas.microsoft.com/office/powerpoint/2010/main" val="2996039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08200" y="2346400"/>
            <a:ext cx="5829235" cy="4280099"/>
          </a:xfrm>
          <a:prstGeom prst="rect">
            <a:avLst/>
          </a:prstGeom>
          <a:noFill/>
          <a:ln>
            <a:noFill/>
          </a:ln>
        </p:spPr>
      </p:pic>
      <p:sp>
        <p:nvSpPr>
          <p:cNvPr id="11" name="Google Shape;11;p2"/>
          <p:cNvSpPr txBox="1">
            <a:spLocks noGrp="1"/>
          </p:cNvSpPr>
          <p:nvPr>
            <p:ph type="ctrTitle"/>
          </p:nvPr>
        </p:nvSpPr>
        <p:spPr>
          <a:xfrm>
            <a:off x="914400" y="928567"/>
            <a:ext cx="7188000" cy="3907200"/>
          </a:xfrm>
          <a:prstGeom prst="rect">
            <a:avLst/>
          </a:prstGeom>
        </p:spPr>
        <p:txBody>
          <a:bodyPr spcFirstLastPara="1" wrap="square" lIns="0" tIns="0" rIns="0" bIns="0"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8648463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600"/>
              <a:buNone/>
              <a:defRPr sz="2133"/>
            </a:lvl1pPr>
          </a:lstStyle>
          <a:p>
            <a:pPr lvl="0"/>
            <a:r>
              <a:rPr lang="en-US"/>
              <a:t>Click to edit Master text styles</a:t>
            </a:r>
          </a:p>
        </p:txBody>
      </p:sp>
      <p:sp>
        <p:nvSpPr>
          <p:cNvPr id="54" name="Google Shape;54;p11"/>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pPr/>
              <a:t>‹#›</a:t>
            </a:fld>
            <a:endParaRPr lang="en-US" dirty="0"/>
          </a:p>
        </p:txBody>
      </p:sp>
      <p:pic>
        <p:nvPicPr>
          <p:cNvPr id="55" name="Google Shape;55;p11"/>
          <p:cNvPicPr preferRelativeResize="0"/>
          <p:nvPr/>
        </p:nvPicPr>
        <p:blipFill>
          <a:blip r:embed="rId2">
            <a:alphaModFix/>
          </a:blip>
          <a:stretch>
            <a:fillRect/>
          </a:stretch>
        </p:blipFill>
        <p:spPr>
          <a:xfrm>
            <a:off x="6973701" y="2709501"/>
            <a:ext cx="5015100" cy="3945233"/>
          </a:xfrm>
          <a:prstGeom prst="rect">
            <a:avLst/>
          </a:prstGeom>
          <a:noFill/>
          <a:ln>
            <a:noFill/>
          </a:ln>
        </p:spPr>
      </p:pic>
    </p:spTree>
    <p:extLst>
      <p:ext uri="{BB962C8B-B14F-4D97-AF65-F5344CB8AC3E}">
        <p14:creationId xmlns:p14="http://schemas.microsoft.com/office/powerpoint/2010/main" val="17967877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7388227" y="3357713"/>
            <a:ext cx="4600567" cy="3297100"/>
          </a:xfrm>
          <a:prstGeom prst="rect">
            <a:avLst/>
          </a:prstGeom>
          <a:noFill/>
          <a:ln>
            <a:noFill/>
          </a:ln>
        </p:spPr>
      </p:pic>
      <p:sp>
        <p:nvSpPr>
          <p:cNvPr id="58" name="Google Shape;58;p12"/>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t>‹#›</a:t>
            </a:fld>
            <a:endParaRPr lang="en-US" dirty="0"/>
          </a:p>
        </p:txBody>
      </p:sp>
    </p:spTree>
    <p:extLst>
      <p:ext uri="{BB962C8B-B14F-4D97-AF65-F5344CB8AC3E}">
        <p14:creationId xmlns:p14="http://schemas.microsoft.com/office/powerpoint/2010/main" val="252074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2577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37400424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01075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sz="2400">
                <a:solidFill>
                  <a:schemeClr val="accent5"/>
                </a:solidFill>
              </a:defRPr>
            </a:lvl1pPr>
            <a:lvl2pPr lvl="1" rtl="0">
              <a:spcBef>
                <a:spcPts val="0"/>
              </a:spcBef>
              <a:spcAft>
                <a:spcPts val="0"/>
              </a:spcAft>
              <a:buSzPts val="1800"/>
              <a:buNone/>
              <a:defRPr sz="2400">
                <a:solidFill>
                  <a:schemeClr val="accent5"/>
                </a:solidFill>
              </a:defRPr>
            </a:lvl2pPr>
            <a:lvl3pPr lvl="2" rtl="0">
              <a:spcBef>
                <a:spcPts val="0"/>
              </a:spcBef>
              <a:spcAft>
                <a:spcPts val="0"/>
              </a:spcAft>
              <a:buClr>
                <a:schemeClr val="accent5"/>
              </a:buClr>
              <a:buSzPts val="1800"/>
              <a:buNone/>
              <a:defRPr sz="2400">
                <a:solidFill>
                  <a:schemeClr val="accent5"/>
                </a:solidFill>
              </a:defRPr>
            </a:lvl3pPr>
            <a:lvl4pPr lvl="3" rtl="0">
              <a:spcBef>
                <a:spcPts val="0"/>
              </a:spcBef>
              <a:spcAft>
                <a:spcPts val="0"/>
              </a:spcAft>
              <a:buClr>
                <a:schemeClr val="accent5"/>
              </a:buClr>
              <a:buSzPts val="1800"/>
              <a:buNone/>
              <a:defRPr sz="2400">
                <a:solidFill>
                  <a:schemeClr val="accent5"/>
                </a:solidFill>
              </a:defRPr>
            </a:lvl4pPr>
            <a:lvl5pPr lvl="4" rtl="0">
              <a:spcBef>
                <a:spcPts val="0"/>
              </a:spcBef>
              <a:spcAft>
                <a:spcPts val="0"/>
              </a:spcAft>
              <a:buClr>
                <a:schemeClr val="accent5"/>
              </a:buClr>
              <a:buSzPts val="1800"/>
              <a:buNone/>
              <a:defRPr sz="2400">
                <a:solidFill>
                  <a:schemeClr val="accent5"/>
                </a:solidFill>
              </a:defRPr>
            </a:lvl5pPr>
            <a:lvl6pPr lvl="5" rtl="0">
              <a:spcBef>
                <a:spcPts val="0"/>
              </a:spcBef>
              <a:spcAft>
                <a:spcPts val="0"/>
              </a:spcAft>
              <a:buClr>
                <a:schemeClr val="accent5"/>
              </a:buClr>
              <a:buSzPts val="1800"/>
              <a:buNone/>
              <a:defRPr sz="2400">
                <a:solidFill>
                  <a:schemeClr val="accent5"/>
                </a:solidFill>
              </a:defRPr>
            </a:lvl6pPr>
            <a:lvl7pPr lvl="6" rtl="0">
              <a:spcBef>
                <a:spcPts val="0"/>
              </a:spcBef>
              <a:spcAft>
                <a:spcPts val="0"/>
              </a:spcAft>
              <a:buClr>
                <a:schemeClr val="accent5"/>
              </a:buClr>
              <a:buSzPts val="1800"/>
              <a:buNone/>
              <a:defRPr sz="2400">
                <a:solidFill>
                  <a:schemeClr val="accent5"/>
                </a:solidFill>
              </a:defRPr>
            </a:lvl7pPr>
            <a:lvl8pPr lvl="7" rtl="0">
              <a:spcBef>
                <a:spcPts val="0"/>
              </a:spcBef>
              <a:spcAft>
                <a:spcPts val="0"/>
              </a:spcAft>
              <a:buClr>
                <a:schemeClr val="accent5"/>
              </a:buClr>
              <a:buSzPts val="1800"/>
              <a:buNone/>
              <a:defRPr sz="2400">
                <a:solidFill>
                  <a:schemeClr val="accent5"/>
                </a:solidFill>
              </a:defRPr>
            </a:lvl8pPr>
            <a:lvl9pPr lvl="8" rtl="0">
              <a:spcBef>
                <a:spcPts val="0"/>
              </a:spcBef>
              <a:spcAft>
                <a:spcPts val="0"/>
              </a:spcAft>
              <a:buClr>
                <a:schemeClr val="accent5"/>
              </a:buClr>
              <a:buSzPts val="1800"/>
              <a:buNone/>
              <a:defRPr sz="2400">
                <a:solidFill>
                  <a:schemeClr val="accent5"/>
                </a:solidFill>
              </a:defRPr>
            </a:lvl9pPr>
          </a:lstStyle>
          <a:p>
            <a:r>
              <a:rPr lang="en-US"/>
              <a:t>Click to edit Master subtitle style</a:t>
            </a:r>
            <a:endParaRPr/>
          </a:p>
        </p:txBody>
      </p:sp>
    </p:spTree>
    <p:extLst>
      <p:ext uri="{BB962C8B-B14F-4D97-AF65-F5344CB8AC3E}">
        <p14:creationId xmlns:p14="http://schemas.microsoft.com/office/powerpoint/2010/main" val="8918138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6765429" y="3121048"/>
            <a:ext cx="5172000" cy="3505443"/>
          </a:xfrm>
          <a:prstGeom prst="rect">
            <a:avLst/>
          </a:prstGeom>
          <a:noFill/>
          <a:ln>
            <a:noFill/>
          </a:ln>
        </p:spPr>
      </p:pic>
      <p:sp>
        <p:nvSpPr>
          <p:cNvPr id="18" name="Google Shape;18;p4"/>
          <p:cNvSpPr txBox="1">
            <a:spLocks noGrp="1"/>
          </p:cNvSpPr>
          <p:nvPr>
            <p:ph type="body" idx="1"/>
          </p:nvPr>
        </p:nvSpPr>
        <p:spPr>
          <a:xfrm>
            <a:off x="1283800" y="1226633"/>
            <a:ext cx="5958800" cy="4456000"/>
          </a:xfrm>
          <a:prstGeom prst="rect">
            <a:avLst/>
          </a:prstGeom>
        </p:spPr>
        <p:txBody>
          <a:bodyPr spcFirstLastPara="1" wrap="square" lIns="0" tIns="0" rIns="0" bIns="0" anchor="t" anchorCtr="0">
            <a:noAutofit/>
          </a:bodyPr>
          <a:lstStyle>
            <a:lvl1pPr marL="609585" lvl="0" indent="-575719" rtl="0">
              <a:lnSpc>
                <a:spcPct val="115000"/>
              </a:lnSpc>
              <a:spcBef>
                <a:spcPts val="800"/>
              </a:spcBef>
              <a:spcAft>
                <a:spcPts val="0"/>
              </a:spcAft>
              <a:buClr>
                <a:schemeClr val="accent5"/>
              </a:buClr>
              <a:buSzPts val="3200"/>
              <a:buChar char="●"/>
              <a:defRPr sz="4267">
                <a:solidFill>
                  <a:schemeClr val="accent5"/>
                </a:solidFill>
              </a:defRPr>
            </a:lvl1pPr>
            <a:lvl2pPr marL="1219170" lvl="1" indent="-575719" rtl="0">
              <a:lnSpc>
                <a:spcPct val="115000"/>
              </a:lnSpc>
              <a:spcBef>
                <a:spcPts val="0"/>
              </a:spcBef>
              <a:spcAft>
                <a:spcPts val="0"/>
              </a:spcAft>
              <a:buSzPts val="3200"/>
              <a:buChar char="○"/>
              <a:defRPr sz="4267">
                <a:solidFill>
                  <a:schemeClr val="accent5"/>
                </a:solidFill>
              </a:defRPr>
            </a:lvl2pPr>
            <a:lvl3pPr marL="1828754" lvl="2" indent="-575719" rtl="0">
              <a:lnSpc>
                <a:spcPct val="115000"/>
              </a:lnSpc>
              <a:spcBef>
                <a:spcPts val="0"/>
              </a:spcBef>
              <a:spcAft>
                <a:spcPts val="0"/>
              </a:spcAft>
              <a:buClr>
                <a:schemeClr val="accent5"/>
              </a:buClr>
              <a:buSzPts val="3200"/>
              <a:buChar char="■"/>
              <a:defRPr sz="4267">
                <a:solidFill>
                  <a:schemeClr val="accent5"/>
                </a:solidFill>
              </a:defRPr>
            </a:lvl3pPr>
            <a:lvl4pPr marL="2438339" lvl="3" indent="-575719" rtl="0">
              <a:lnSpc>
                <a:spcPct val="115000"/>
              </a:lnSpc>
              <a:spcBef>
                <a:spcPts val="0"/>
              </a:spcBef>
              <a:spcAft>
                <a:spcPts val="0"/>
              </a:spcAft>
              <a:buClr>
                <a:schemeClr val="accent5"/>
              </a:buClr>
              <a:buSzPts val="3200"/>
              <a:buChar char="●"/>
              <a:defRPr sz="4267">
                <a:solidFill>
                  <a:schemeClr val="accent5"/>
                </a:solidFill>
              </a:defRPr>
            </a:lvl4pPr>
            <a:lvl5pPr marL="3047924" lvl="4" indent="-575719" rtl="0">
              <a:lnSpc>
                <a:spcPct val="115000"/>
              </a:lnSpc>
              <a:spcBef>
                <a:spcPts val="0"/>
              </a:spcBef>
              <a:spcAft>
                <a:spcPts val="0"/>
              </a:spcAft>
              <a:buClr>
                <a:schemeClr val="accent5"/>
              </a:buClr>
              <a:buSzPts val="3200"/>
              <a:buChar char="○"/>
              <a:defRPr sz="4267">
                <a:solidFill>
                  <a:schemeClr val="accent5"/>
                </a:solidFill>
              </a:defRPr>
            </a:lvl5pPr>
            <a:lvl6pPr marL="3657509" lvl="5" indent="-575719" rtl="0">
              <a:lnSpc>
                <a:spcPct val="115000"/>
              </a:lnSpc>
              <a:spcBef>
                <a:spcPts val="0"/>
              </a:spcBef>
              <a:spcAft>
                <a:spcPts val="0"/>
              </a:spcAft>
              <a:buClr>
                <a:schemeClr val="accent5"/>
              </a:buClr>
              <a:buSzPts val="3200"/>
              <a:buChar char="■"/>
              <a:defRPr sz="4267">
                <a:solidFill>
                  <a:schemeClr val="accent5"/>
                </a:solidFill>
              </a:defRPr>
            </a:lvl6pPr>
            <a:lvl7pPr marL="4267093" lvl="6" indent="-575719" rtl="0">
              <a:lnSpc>
                <a:spcPct val="115000"/>
              </a:lnSpc>
              <a:spcBef>
                <a:spcPts val="0"/>
              </a:spcBef>
              <a:spcAft>
                <a:spcPts val="0"/>
              </a:spcAft>
              <a:buClr>
                <a:schemeClr val="accent5"/>
              </a:buClr>
              <a:buSzPts val="3200"/>
              <a:buChar char="●"/>
              <a:defRPr sz="4267">
                <a:solidFill>
                  <a:schemeClr val="accent5"/>
                </a:solidFill>
              </a:defRPr>
            </a:lvl7pPr>
            <a:lvl8pPr marL="4876678" lvl="7" indent="-575719" rtl="0">
              <a:lnSpc>
                <a:spcPct val="115000"/>
              </a:lnSpc>
              <a:spcBef>
                <a:spcPts val="0"/>
              </a:spcBef>
              <a:spcAft>
                <a:spcPts val="0"/>
              </a:spcAft>
              <a:buClr>
                <a:schemeClr val="accent5"/>
              </a:buClr>
              <a:buSzPts val="3200"/>
              <a:buChar char="○"/>
              <a:defRPr sz="4267">
                <a:solidFill>
                  <a:schemeClr val="accent5"/>
                </a:solidFill>
              </a:defRPr>
            </a:lvl8pPr>
            <a:lvl9pPr marL="5486263" lvl="8" indent="-575719">
              <a:lnSpc>
                <a:spcPct val="115000"/>
              </a:lnSpc>
              <a:spcBef>
                <a:spcPts val="0"/>
              </a:spcBef>
              <a:spcAft>
                <a:spcPts val="0"/>
              </a:spcAft>
              <a:buClr>
                <a:schemeClr val="accent5"/>
              </a:buClr>
              <a:buSzPts val="3200"/>
              <a:buChar char="■"/>
              <a:defRPr sz="4267">
                <a:solidFill>
                  <a:schemeClr val="accent5"/>
                </a:solidFill>
              </a:defRPr>
            </a:lvl9pPr>
          </a:lstStyle>
          <a:p>
            <a:pPr lvl="0"/>
            <a:r>
              <a:rPr lang="en-US"/>
              <a:t>Click to edit Master text styles</a:t>
            </a:r>
          </a:p>
        </p:txBody>
      </p:sp>
      <p:sp>
        <p:nvSpPr>
          <p:cNvPr id="19" name="Google Shape;19;p4"/>
          <p:cNvSpPr txBox="1"/>
          <p:nvPr/>
        </p:nvSpPr>
        <p:spPr>
          <a:xfrm>
            <a:off x="520761" y="761433"/>
            <a:ext cx="864000" cy="87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800" b="1">
                <a:solidFill>
                  <a:schemeClr val="dk2"/>
                </a:solidFill>
                <a:latin typeface="Muli"/>
                <a:ea typeface="Muli"/>
                <a:cs typeface="Muli"/>
                <a:sym typeface="Muli"/>
              </a:rPr>
              <a:t>“</a:t>
            </a:r>
            <a:endParaRPr sz="12800" b="1">
              <a:solidFill>
                <a:schemeClr val="dk2"/>
              </a:solidFill>
              <a:latin typeface="Muli"/>
              <a:ea typeface="Muli"/>
              <a:cs typeface="Muli"/>
              <a:sym typeface="Muli"/>
            </a:endParaRPr>
          </a:p>
        </p:txBody>
      </p:sp>
      <p:sp>
        <p:nvSpPr>
          <p:cNvPr id="20" name="Google Shape;20;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99533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7052466" y="3068433"/>
            <a:ext cx="4936332" cy="3581500"/>
          </a:xfrm>
          <a:prstGeom prst="rect">
            <a:avLst/>
          </a:prstGeom>
          <a:noFill/>
          <a:ln>
            <a:noFill/>
          </a:ln>
        </p:spPr>
      </p:pic>
      <p:sp>
        <p:nvSpPr>
          <p:cNvPr id="23" name="Google Shape;23;p5"/>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4" name="Google Shape;24;p5"/>
          <p:cNvSpPr txBox="1">
            <a:spLocks noGrp="1"/>
          </p:cNvSpPr>
          <p:nvPr>
            <p:ph type="body" idx="1"/>
          </p:nvPr>
        </p:nvSpPr>
        <p:spPr>
          <a:xfrm>
            <a:off x="609600" y="2717800"/>
            <a:ext cx="6572400" cy="2483600"/>
          </a:xfrm>
          <a:prstGeom prst="rect">
            <a:avLst/>
          </a:prstGeom>
        </p:spPr>
        <p:txBody>
          <a:bodyPr spcFirstLastPara="1" wrap="square" lIns="0" tIns="0" rIns="0" bIns="0" anchor="t" anchorCtr="0">
            <a:noAutofit/>
          </a:bodyPr>
          <a:lstStyle>
            <a:lvl1pPr marL="609585" lvl="0" indent="-491054">
              <a:spcBef>
                <a:spcPts val="800"/>
              </a:spcBef>
              <a:spcAft>
                <a:spcPts val="0"/>
              </a:spcAft>
              <a:buSzPts val="2200"/>
              <a:buChar char="●"/>
              <a:defRPr/>
            </a:lvl1pPr>
            <a:lvl2pPr marL="1219170" lvl="1" indent="-491054">
              <a:spcBef>
                <a:spcPts val="0"/>
              </a:spcBef>
              <a:spcAft>
                <a:spcPts val="0"/>
              </a:spcAft>
              <a:buSzPts val="2200"/>
              <a:buChar char="○"/>
              <a:defRPr/>
            </a:lvl2pPr>
            <a:lvl3pPr marL="1828754" lvl="2" indent="-491054">
              <a:spcBef>
                <a:spcPts val="0"/>
              </a:spcBef>
              <a:spcAft>
                <a:spcPts val="0"/>
              </a:spcAft>
              <a:buSzPts val="2200"/>
              <a:buChar char="■"/>
              <a:defRPr/>
            </a:lvl3pPr>
            <a:lvl4pPr marL="2438339" lvl="3" indent="-491054">
              <a:spcBef>
                <a:spcPts val="0"/>
              </a:spcBef>
              <a:spcAft>
                <a:spcPts val="0"/>
              </a:spcAft>
              <a:buSzPts val="2200"/>
              <a:buChar char="●"/>
              <a:defRPr/>
            </a:lvl4pPr>
            <a:lvl5pPr marL="3047924" lvl="4" indent="-491054">
              <a:spcBef>
                <a:spcPts val="0"/>
              </a:spcBef>
              <a:spcAft>
                <a:spcPts val="0"/>
              </a:spcAft>
              <a:buSzPts val="2200"/>
              <a:buChar char="○"/>
              <a:defRPr/>
            </a:lvl5pPr>
            <a:lvl6pPr marL="3657509" lvl="5" indent="-491054">
              <a:spcBef>
                <a:spcPts val="0"/>
              </a:spcBef>
              <a:spcAft>
                <a:spcPts val="0"/>
              </a:spcAft>
              <a:buSzPts val="2200"/>
              <a:buChar char="■"/>
              <a:defRPr/>
            </a:lvl6pPr>
            <a:lvl7pPr marL="4267093" lvl="6" indent="-491054">
              <a:spcBef>
                <a:spcPts val="0"/>
              </a:spcBef>
              <a:spcAft>
                <a:spcPts val="0"/>
              </a:spcAft>
              <a:buSzPts val="2200"/>
              <a:buChar char="●"/>
              <a:defRPr/>
            </a:lvl7pPr>
            <a:lvl8pPr marL="4876678" lvl="7" indent="-491054">
              <a:spcBef>
                <a:spcPts val="0"/>
              </a:spcBef>
              <a:spcAft>
                <a:spcPts val="0"/>
              </a:spcAft>
              <a:buSzPts val="2200"/>
              <a:buChar char="○"/>
              <a:defRPr/>
            </a:lvl8pPr>
            <a:lvl9pPr marL="5486263" lvl="8" indent="-491054">
              <a:spcBef>
                <a:spcPts val="0"/>
              </a:spcBef>
              <a:spcAft>
                <a:spcPts val="0"/>
              </a:spcAft>
              <a:buSzPts val="2200"/>
              <a:buChar char="■"/>
              <a:defRPr/>
            </a:lvl9pPr>
          </a:lstStyle>
          <a:p>
            <a:pPr lvl="0"/>
            <a:r>
              <a:rPr lang="en-US"/>
              <a:t>Click to edit Master text styles</a:t>
            </a:r>
          </a:p>
        </p:txBody>
      </p:sp>
      <p:sp>
        <p:nvSpPr>
          <p:cNvPr id="25" name="Google Shape;25;p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250982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chemeClr val="accent1"/>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59569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7277605" y="3163229"/>
            <a:ext cx="4711200" cy="3491500"/>
          </a:xfrm>
          <a:prstGeom prst="rect">
            <a:avLst/>
          </a:prstGeom>
          <a:noFill/>
          <a:ln>
            <a:noFill/>
          </a:ln>
        </p:spPr>
      </p:pic>
      <p:sp>
        <p:nvSpPr>
          <p:cNvPr id="35" name="Google Shape;35;p7"/>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36" name="Google Shape;36;p7"/>
          <p:cNvSpPr txBox="1">
            <a:spLocks noGrp="1"/>
          </p:cNvSpPr>
          <p:nvPr>
            <p:ph type="body" idx="1"/>
          </p:nvPr>
        </p:nvSpPr>
        <p:spPr>
          <a:xfrm>
            <a:off x="609600"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37" name="Google Shape;37;p7"/>
          <p:cNvSpPr txBox="1">
            <a:spLocks noGrp="1"/>
          </p:cNvSpPr>
          <p:nvPr>
            <p:ph type="body" idx="2"/>
          </p:nvPr>
        </p:nvSpPr>
        <p:spPr>
          <a:xfrm>
            <a:off x="3991904"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Click to edit Master text styles</a:t>
            </a:r>
          </a:p>
        </p:txBody>
      </p:sp>
      <p:sp>
        <p:nvSpPr>
          <p:cNvPr id="38" name="Google Shape;38;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144746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a:t>Click to edit Master title style</a:t>
            </a:r>
            <a:endParaRPr/>
          </a:p>
        </p:txBody>
      </p:sp>
      <p:sp>
        <p:nvSpPr>
          <p:cNvPr id="41" name="Google Shape;41;p8"/>
          <p:cNvSpPr txBox="1">
            <a:spLocks noGrp="1"/>
          </p:cNvSpPr>
          <p:nvPr>
            <p:ph type="body" idx="1"/>
          </p:nvPr>
        </p:nvSpPr>
        <p:spPr>
          <a:xfrm>
            <a:off x="609600" y="2776433"/>
            <a:ext cx="3146400" cy="379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2" name="Google Shape;42;p8"/>
          <p:cNvSpPr txBox="1">
            <a:spLocks noGrp="1"/>
          </p:cNvSpPr>
          <p:nvPr>
            <p:ph type="body" idx="2"/>
          </p:nvPr>
        </p:nvSpPr>
        <p:spPr>
          <a:xfrm>
            <a:off x="4522800" y="2776433"/>
            <a:ext cx="3146400" cy="379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3" name="Google Shape;43;p8"/>
          <p:cNvSpPr txBox="1">
            <a:spLocks noGrp="1"/>
          </p:cNvSpPr>
          <p:nvPr>
            <p:ph type="body" idx="3"/>
          </p:nvPr>
        </p:nvSpPr>
        <p:spPr>
          <a:xfrm>
            <a:off x="8435996" y="2776433"/>
            <a:ext cx="3146400" cy="37912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4" name="Google Shape;44;p8"/>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298294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7830300" y="2967601"/>
            <a:ext cx="4158501" cy="3687199"/>
          </a:xfrm>
          <a:prstGeom prst="rect">
            <a:avLst/>
          </a:prstGeom>
          <a:noFill/>
          <a:ln>
            <a:noFill/>
          </a:ln>
        </p:spPr>
      </p:pic>
      <p:sp>
        <p:nvSpPr>
          <p:cNvPr id="47" name="Google Shape;47;p9"/>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48" name="Google Shape;48;p9"/>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336178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illustration">
  <p:cSld name="Title only no illustration">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a:t>Click to edit Master title style</a:t>
            </a:r>
            <a:endParaRPr/>
          </a:p>
        </p:txBody>
      </p:sp>
      <p:sp>
        <p:nvSpPr>
          <p:cNvPr id="51" name="Google Shape;51;p10"/>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529747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392233"/>
            <a:ext cx="8400400" cy="11432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609600" y="2717800"/>
            <a:ext cx="6572400" cy="24836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marL="914400" lvl="1" indent="-3683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marL="1371600" lvl="2" indent="-3683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marL="1828800" lvl="3"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marL="2286000" lvl="4"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marL="2743200" lvl="5"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marL="3200400" lvl="6"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marL="3657600" lvl="7"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marL="4114800" lvl="8"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a:buNone/>
              <a:defRPr sz="1733">
                <a:solidFill>
                  <a:schemeClr val="dk2"/>
                </a:solidFill>
                <a:latin typeface="Poppins"/>
                <a:ea typeface="Poppins"/>
                <a:cs typeface="Poppins"/>
                <a:sym typeface="Poppins"/>
              </a:defRPr>
            </a:lvl1pPr>
            <a:lvl2pPr lvl="1" algn="r">
              <a:buNone/>
              <a:defRPr sz="1733">
                <a:solidFill>
                  <a:schemeClr val="dk2"/>
                </a:solidFill>
                <a:latin typeface="Poppins"/>
                <a:ea typeface="Poppins"/>
                <a:cs typeface="Poppins"/>
                <a:sym typeface="Poppins"/>
              </a:defRPr>
            </a:lvl2pPr>
            <a:lvl3pPr lvl="2" algn="r">
              <a:buNone/>
              <a:defRPr sz="1733">
                <a:solidFill>
                  <a:schemeClr val="dk2"/>
                </a:solidFill>
                <a:latin typeface="Poppins"/>
                <a:ea typeface="Poppins"/>
                <a:cs typeface="Poppins"/>
                <a:sym typeface="Poppins"/>
              </a:defRPr>
            </a:lvl3pPr>
            <a:lvl4pPr lvl="3" algn="r">
              <a:buNone/>
              <a:defRPr sz="1733">
                <a:solidFill>
                  <a:schemeClr val="dk2"/>
                </a:solidFill>
                <a:latin typeface="Poppins"/>
                <a:ea typeface="Poppins"/>
                <a:cs typeface="Poppins"/>
                <a:sym typeface="Poppins"/>
              </a:defRPr>
            </a:lvl4pPr>
            <a:lvl5pPr lvl="4" algn="r">
              <a:buNone/>
              <a:defRPr sz="1733">
                <a:solidFill>
                  <a:schemeClr val="dk2"/>
                </a:solidFill>
                <a:latin typeface="Poppins"/>
                <a:ea typeface="Poppins"/>
                <a:cs typeface="Poppins"/>
                <a:sym typeface="Poppins"/>
              </a:defRPr>
            </a:lvl5pPr>
            <a:lvl6pPr lvl="5" algn="r">
              <a:buNone/>
              <a:defRPr sz="1733">
                <a:solidFill>
                  <a:schemeClr val="dk2"/>
                </a:solidFill>
                <a:latin typeface="Poppins"/>
                <a:ea typeface="Poppins"/>
                <a:cs typeface="Poppins"/>
                <a:sym typeface="Poppins"/>
              </a:defRPr>
            </a:lvl6pPr>
            <a:lvl7pPr lvl="6" algn="r">
              <a:buNone/>
              <a:defRPr sz="1733">
                <a:solidFill>
                  <a:schemeClr val="dk2"/>
                </a:solidFill>
                <a:latin typeface="Poppins"/>
                <a:ea typeface="Poppins"/>
                <a:cs typeface="Poppins"/>
                <a:sym typeface="Poppins"/>
              </a:defRPr>
            </a:lvl7pPr>
            <a:lvl8pPr lvl="7" algn="r">
              <a:buNone/>
              <a:defRPr sz="1733">
                <a:solidFill>
                  <a:schemeClr val="dk2"/>
                </a:solidFill>
                <a:latin typeface="Poppins"/>
                <a:ea typeface="Poppins"/>
                <a:cs typeface="Poppins"/>
                <a:sym typeface="Poppins"/>
              </a:defRPr>
            </a:lvl8pPr>
            <a:lvl9pPr lvl="8" algn="r">
              <a:buNone/>
              <a:defRPr sz="1733">
                <a:solidFill>
                  <a:schemeClr val="dk2"/>
                </a:solidFill>
                <a:latin typeface="Poppins"/>
                <a:ea typeface="Poppins"/>
                <a:cs typeface="Poppins"/>
                <a:sym typeface="Poppins"/>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44933027"/>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6283-4AEB-4FF7-B979-55CDFB1CC01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5E30091-659F-4D13-B514-B24CAB3AF52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112739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EADA-D257-4B2A-A8D3-8D375C4DA9AF}"/>
              </a:ext>
            </a:extLst>
          </p:cNvPr>
          <p:cNvSpPr>
            <a:spLocks noGrp="1"/>
          </p:cNvSpPr>
          <p:nvPr>
            <p:ph type="title"/>
          </p:nvPr>
        </p:nvSpPr>
        <p:spPr/>
        <p:txBody>
          <a:bodyPr/>
          <a:lstStyle/>
          <a:p>
            <a:r>
              <a:rPr lang="en-IN" dirty="0"/>
              <a:t>privacy</a:t>
            </a:r>
          </a:p>
        </p:txBody>
      </p:sp>
      <p:sp>
        <p:nvSpPr>
          <p:cNvPr id="3" name="Content Placeholder 2">
            <a:extLst>
              <a:ext uri="{FF2B5EF4-FFF2-40B4-BE49-F238E27FC236}">
                <a16:creationId xmlns:a16="http://schemas.microsoft.com/office/drawing/2014/main" id="{110B1BB7-1E79-4E2C-BB49-3949439C4FF0}"/>
              </a:ext>
            </a:extLst>
          </p:cNvPr>
          <p:cNvSpPr>
            <a:spLocks noGrp="1"/>
          </p:cNvSpPr>
          <p:nvPr>
            <p:ph idx="1"/>
          </p:nvPr>
        </p:nvSpPr>
        <p:spPr>
          <a:xfrm>
            <a:off x="609600" y="2717800"/>
            <a:ext cx="5486400" cy="2483600"/>
          </a:xfrm>
        </p:spPr>
        <p:txBody>
          <a:bodyPr>
            <a:noAutofit/>
          </a:bodyPr>
          <a:lstStyle/>
          <a:p>
            <a:pPr algn="just"/>
            <a:r>
              <a:rPr lang="en-US" dirty="0"/>
              <a:t>There has been a misconception among the public and the business community regarding the compatibility of blockchain with the recently passed General Data Protection Regulation (GDPR). </a:t>
            </a:r>
          </a:p>
          <a:p>
            <a:pPr algn="just"/>
            <a:r>
              <a:rPr lang="en-US" dirty="0"/>
              <a:t>The perceived incompatibility is due to the competing nature of blockchain which is essentially immutable with GDPR, which requires organizations to erase private data upon the owner’s request.</a:t>
            </a:r>
            <a:endParaRPr lang="en-IN" dirty="0"/>
          </a:p>
        </p:txBody>
      </p:sp>
      <p:sp>
        <p:nvSpPr>
          <p:cNvPr id="4" name="Content Placeholder 2">
            <a:extLst>
              <a:ext uri="{FF2B5EF4-FFF2-40B4-BE49-F238E27FC236}">
                <a16:creationId xmlns:a16="http://schemas.microsoft.com/office/drawing/2014/main" id="{04037C8C-59A0-4932-A25C-9AD10459A1FD}"/>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Blockchain permanently stores older blocks of data to maintain an unalterable series of records and transactions. </a:t>
            </a:r>
          </a:p>
          <a:p>
            <a:pPr algn="just"/>
            <a:r>
              <a:rPr lang="en-US" dirty="0"/>
              <a:t>This ensures that the provenance of every new block can be verified and traced back throughout the chain’s history.</a:t>
            </a:r>
            <a:endParaRPr lang="en-IN" dirty="0"/>
          </a:p>
        </p:txBody>
      </p:sp>
      <p:pic>
        <p:nvPicPr>
          <p:cNvPr id="4100" name="Picture 4" descr="How to prepare for a more private web - Think with Google">
            <a:extLst>
              <a:ext uri="{FF2B5EF4-FFF2-40B4-BE49-F238E27FC236}">
                <a16:creationId xmlns:a16="http://schemas.microsoft.com/office/drawing/2014/main" id="{E7F4EAFB-567D-420B-926F-95E09767679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11835" y="0"/>
            <a:ext cx="4816142" cy="270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18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EADA-D257-4B2A-A8D3-8D375C4DA9AF}"/>
              </a:ext>
            </a:extLst>
          </p:cNvPr>
          <p:cNvSpPr>
            <a:spLocks noGrp="1"/>
          </p:cNvSpPr>
          <p:nvPr>
            <p:ph type="title"/>
          </p:nvPr>
        </p:nvSpPr>
        <p:spPr/>
        <p:txBody>
          <a:bodyPr/>
          <a:lstStyle/>
          <a:p>
            <a:r>
              <a:rPr lang="en-IN" dirty="0"/>
              <a:t>privacy</a:t>
            </a:r>
          </a:p>
        </p:txBody>
      </p:sp>
      <p:sp>
        <p:nvSpPr>
          <p:cNvPr id="3" name="Content Placeholder 2">
            <a:extLst>
              <a:ext uri="{FF2B5EF4-FFF2-40B4-BE49-F238E27FC236}">
                <a16:creationId xmlns:a16="http://schemas.microsoft.com/office/drawing/2014/main" id="{110B1BB7-1E79-4E2C-BB49-3949439C4FF0}"/>
              </a:ext>
            </a:extLst>
          </p:cNvPr>
          <p:cNvSpPr>
            <a:spLocks noGrp="1"/>
          </p:cNvSpPr>
          <p:nvPr>
            <p:ph idx="1"/>
          </p:nvPr>
        </p:nvSpPr>
        <p:spPr>
          <a:xfrm>
            <a:off x="609600" y="2717800"/>
            <a:ext cx="5486400" cy="2483600"/>
          </a:xfrm>
        </p:spPr>
        <p:txBody>
          <a:bodyPr>
            <a:noAutofit/>
          </a:bodyPr>
          <a:lstStyle/>
          <a:p>
            <a:pPr algn="just"/>
            <a:r>
              <a:rPr lang="en-US" dirty="0"/>
              <a:t>GDPR requires the erasure of personal data when requested by the individual, which, theoretically, blockchain does not allow. </a:t>
            </a:r>
          </a:p>
          <a:p>
            <a:pPr algn="just"/>
            <a:r>
              <a:rPr lang="en-US" dirty="0"/>
              <a:t>However, designing a GDPR-compliant blockchain is possible and multiple methods are being devised to achieve that. </a:t>
            </a:r>
          </a:p>
          <a:p>
            <a:pPr algn="just"/>
            <a:r>
              <a:rPr lang="en-US" dirty="0"/>
              <a:t>This can enable the use of blockchains to store anonymized data, such as customer records through hashing and tokenization.</a:t>
            </a:r>
            <a:endParaRPr lang="en-IN" dirty="0"/>
          </a:p>
        </p:txBody>
      </p:sp>
      <p:pic>
        <p:nvPicPr>
          <p:cNvPr id="5122" name="Picture 2" descr="Digital Privacy &amp;amp; Trust - Think with Google AUNZ">
            <a:extLst>
              <a:ext uri="{FF2B5EF4-FFF2-40B4-BE49-F238E27FC236}">
                <a16:creationId xmlns:a16="http://schemas.microsoft.com/office/drawing/2014/main" id="{D7903AB0-8BF8-412C-9B9D-5AC9DFBA7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475" y="2708012"/>
            <a:ext cx="5070925" cy="2852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03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D10B-3654-40C1-B54C-65E7B9EEA2E4}"/>
              </a:ext>
            </a:extLst>
          </p:cNvPr>
          <p:cNvSpPr>
            <a:spLocks noGrp="1"/>
          </p:cNvSpPr>
          <p:nvPr>
            <p:ph type="title"/>
          </p:nvPr>
        </p:nvSpPr>
        <p:spPr/>
        <p:txBody>
          <a:bodyPr/>
          <a:lstStyle/>
          <a:p>
            <a:r>
              <a:rPr lang="en-IN" dirty="0"/>
              <a:t>Integrity</a:t>
            </a:r>
          </a:p>
        </p:txBody>
      </p:sp>
      <p:sp>
        <p:nvSpPr>
          <p:cNvPr id="3" name="Content Placeholder 2">
            <a:extLst>
              <a:ext uri="{FF2B5EF4-FFF2-40B4-BE49-F238E27FC236}">
                <a16:creationId xmlns:a16="http://schemas.microsoft.com/office/drawing/2014/main" id="{616ACF81-360F-4BD8-85E0-27AEF87536D8}"/>
              </a:ext>
            </a:extLst>
          </p:cNvPr>
          <p:cNvSpPr>
            <a:spLocks noGrp="1"/>
          </p:cNvSpPr>
          <p:nvPr>
            <p:ph idx="1"/>
          </p:nvPr>
        </p:nvSpPr>
        <p:spPr/>
        <p:txBody>
          <a:bodyPr/>
          <a:lstStyle/>
          <a:p>
            <a:pPr algn="just"/>
            <a:r>
              <a:rPr lang="en-US" dirty="0"/>
              <a:t>Data integrity is a foundational property of data stored on the blockchain.</a:t>
            </a:r>
          </a:p>
          <a:p>
            <a:pPr algn="just"/>
            <a:r>
              <a:rPr lang="en-US" dirty="0"/>
              <a:t>Accessing and modifying the data stored on the blockchain is nearly impossible without notifying and seeking consensus from the entire network. </a:t>
            </a:r>
          </a:p>
          <a:p>
            <a:pPr algn="just"/>
            <a:r>
              <a:rPr lang="en-US" dirty="0"/>
              <a:t>Thus, blockchain can be used as the source of truth by participants and drive a secure ecosystem that can function in a trustless manner, i.e., without requiring any trust or even familiarity with the other party.</a:t>
            </a:r>
            <a:endParaRPr lang="en-IN" dirty="0"/>
          </a:p>
        </p:txBody>
      </p:sp>
      <p:pic>
        <p:nvPicPr>
          <p:cNvPr id="6148" name="Picture 4" descr="Clear Explanation of How the Blockchain Works">
            <a:extLst>
              <a:ext uri="{FF2B5EF4-FFF2-40B4-BE49-F238E27FC236}">
                <a16:creationId xmlns:a16="http://schemas.microsoft.com/office/drawing/2014/main" id="{043A7A85-7479-4B02-83FC-97EAA3D1F9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82000" y="459046"/>
            <a:ext cx="4600210" cy="186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633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FFEA-3EE0-4AD9-A743-1B7DF735DFC4}"/>
              </a:ext>
            </a:extLst>
          </p:cNvPr>
          <p:cNvSpPr>
            <a:spLocks noGrp="1"/>
          </p:cNvSpPr>
          <p:nvPr>
            <p:ph type="title"/>
          </p:nvPr>
        </p:nvSpPr>
        <p:spPr/>
        <p:txBody>
          <a:bodyPr/>
          <a:lstStyle/>
          <a:p>
            <a:r>
              <a:rPr lang="en-IN" dirty="0"/>
              <a:t>Resiliency</a:t>
            </a:r>
          </a:p>
        </p:txBody>
      </p:sp>
      <p:sp>
        <p:nvSpPr>
          <p:cNvPr id="3" name="Content Placeholder 2">
            <a:extLst>
              <a:ext uri="{FF2B5EF4-FFF2-40B4-BE49-F238E27FC236}">
                <a16:creationId xmlns:a16="http://schemas.microsoft.com/office/drawing/2014/main" id="{13E85F4E-B85E-481F-8FFF-44CA34425FB4}"/>
              </a:ext>
            </a:extLst>
          </p:cNvPr>
          <p:cNvSpPr>
            <a:spLocks noGrp="1"/>
          </p:cNvSpPr>
          <p:nvPr>
            <p:ph idx="1"/>
          </p:nvPr>
        </p:nvSpPr>
        <p:spPr>
          <a:xfrm>
            <a:off x="609600" y="2717800"/>
            <a:ext cx="5486400" cy="2483600"/>
          </a:xfrm>
        </p:spPr>
        <p:txBody>
          <a:bodyPr>
            <a:noAutofit/>
          </a:bodyPr>
          <a:lstStyle/>
          <a:p>
            <a:pPr algn="just"/>
            <a:r>
              <a:rPr lang="en-US" dirty="0"/>
              <a:t>Traditional data storage and security systems are highly centralized, which means they have a single point of failure. </a:t>
            </a:r>
          </a:p>
          <a:p>
            <a:pPr algn="just"/>
            <a:r>
              <a:rPr lang="en-US" dirty="0"/>
              <a:t>This implies that any external attack on the central server like malware or brute-force hacking attempts may lead to partial or total loss of stored data.</a:t>
            </a:r>
            <a:endParaRPr lang="en-IN" dirty="0"/>
          </a:p>
        </p:txBody>
      </p:sp>
      <p:sp>
        <p:nvSpPr>
          <p:cNvPr id="4" name="Content Placeholder 2">
            <a:extLst>
              <a:ext uri="{FF2B5EF4-FFF2-40B4-BE49-F238E27FC236}">
                <a16:creationId xmlns:a16="http://schemas.microsoft.com/office/drawing/2014/main" id="{02BC6D14-EDB7-43E1-AB9C-2F23BF237D95}"/>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Depending on the type of data stored on the system, the consequences of data loss can be devastating for businesses and even economies. </a:t>
            </a:r>
          </a:p>
          <a:p>
            <a:pPr algn="just"/>
            <a:r>
              <a:rPr lang="en-US" dirty="0"/>
              <a:t>Blockchain-powered storage is highly resilient to hacking and other forms of external attacks.</a:t>
            </a:r>
            <a:endParaRPr lang="en-IN" dirty="0"/>
          </a:p>
        </p:txBody>
      </p:sp>
      <p:pic>
        <p:nvPicPr>
          <p:cNvPr id="7170" name="Picture 2" descr="Analysis of the Blockchain Consensus Algorithms">
            <a:extLst>
              <a:ext uri="{FF2B5EF4-FFF2-40B4-BE49-F238E27FC236}">
                <a16:creationId xmlns:a16="http://schemas.microsoft.com/office/drawing/2014/main" id="{087B146A-09C6-4251-80A4-38B79ABBFB7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13260" y="493387"/>
            <a:ext cx="4084092" cy="204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FFEA-3EE0-4AD9-A743-1B7DF735DFC4}"/>
              </a:ext>
            </a:extLst>
          </p:cNvPr>
          <p:cNvSpPr>
            <a:spLocks noGrp="1"/>
          </p:cNvSpPr>
          <p:nvPr>
            <p:ph type="title"/>
          </p:nvPr>
        </p:nvSpPr>
        <p:spPr/>
        <p:txBody>
          <a:bodyPr/>
          <a:lstStyle/>
          <a:p>
            <a:r>
              <a:rPr lang="en-IN" dirty="0"/>
              <a:t>Resiliency</a:t>
            </a:r>
          </a:p>
        </p:txBody>
      </p:sp>
      <p:sp>
        <p:nvSpPr>
          <p:cNvPr id="3" name="Content Placeholder 2">
            <a:extLst>
              <a:ext uri="{FF2B5EF4-FFF2-40B4-BE49-F238E27FC236}">
                <a16:creationId xmlns:a16="http://schemas.microsoft.com/office/drawing/2014/main" id="{13E85F4E-B85E-481F-8FFF-44CA34425FB4}"/>
              </a:ext>
            </a:extLst>
          </p:cNvPr>
          <p:cNvSpPr>
            <a:spLocks noGrp="1"/>
          </p:cNvSpPr>
          <p:nvPr>
            <p:ph idx="1"/>
          </p:nvPr>
        </p:nvSpPr>
        <p:spPr>
          <a:xfrm>
            <a:off x="609600" y="2717800"/>
            <a:ext cx="5486400" cy="2483600"/>
          </a:xfrm>
        </p:spPr>
        <p:txBody>
          <a:bodyPr>
            <a:noAutofit/>
          </a:bodyPr>
          <a:lstStyle/>
          <a:p>
            <a:pPr algn="just"/>
            <a:r>
              <a:rPr lang="en-US" dirty="0"/>
              <a:t>Since the same data is stored on all the nodes on a blockchain, there is minimal to no risk of data loss. </a:t>
            </a:r>
          </a:p>
          <a:p>
            <a:pPr algn="just"/>
            <a:r>
              <a:rPr lang="en-US" dirty="0"/>
              <a:t>This means that blockchain-based data security and storage are highly suited for the storage of vital information, such as financial transactions and customer identities.</a:t>
            </a:r>
            <a:endParaRPr lang="en-IN" dirty="0"/>
          </a:p>
        </p:txBody>
      </p:sp>
      <p:pic>
        <p:nvPicPr>
          <p:cNvPr id="5" name="Picture 2" descr="Analysis of the Blockchain Consensus Algorithms">
            <a:extLst>
              <a:ext uri="{FF2B5EF4-FFF2-40B4-BE49-F238E27FC236}">
                <a16:creationId xmlns:a16="http://schemas.microsoft.com/office/drawing/2014/main" id="{D71ED785-073E-46C9-83D4-F1B65D590AF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17726" y="2938577"/>
            <a:ext cx="4084092" cy="204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96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7291-4969-49C9-9FFA-FB97AC5600EE}"/>
              </a:ext>
            </a:extLst>
          </p:cNvPr>
          <p:cNvSpPr>
            <a:spLocks noGrp="1"/>
          </p:cNvSpPr>
          <p:nvPr>
            <p:ph type="title"/>
          </p:nvPr>
        </p:nvSpPr>
        <p:spPr/>
        <p:txBody>
          <a:bodyPr/>
          <a:lstStyle/>
          <a:p>
            <a:r>
              <a:rPr lang="en-IN" dirty="0"/>
              <a:t>Challenges with blockchain</a:t>
            </a:r>
          </a:p>
        </p:txBody>
      </p:sp>
      <p:sp>
        <p:nvSpPr>
          <p:cNvPr id="3" name="Content Placeholder 2">
            <a:extLst>
              <a:ext uri="{FF2B5EF4-FFF2-40B4-BE49-F238E27FC236}">
                <a16:creationId xmlns:a16="http://schemas.microsoft.com/office/drawing/2014/main" id="{50E8CCCA-5978-418E-B0D9-31F5290BA21C}"/>
              </a:ext>
            </a:extLst>
          </p:cNvPr>
          <p:cNvSpPr>
            <a:spLocks noGrp="1"/>
          </p:cNvSpPr>
          <p:nvPr>
            <p:ph idx="1"/>
          </p:nvPr>
        </p:nvSpPr>
        <p:spPr>
          <a:xfrm>
            <a:off x="609600" y="2717800"/>
            <a:ext cx="5486400" cy="2483600"/>
          </a:xfrm>
        </p:spPr>
        <p:txBody>
          <a:bodyPr>
            <a:noAutofit/>
          </a:bodyPr>
          <a:lstStyle/>
          <a:p>
            <a:pPr algn="just"/>
            <a:r>
              <a:rPr lang="en-US" dirty="0"/>
              <a:t>As the blockchain ecosystem evolves and different use cases emerge, organizations in all industry sectors will face a complex and potentially controversial array of issues, as well as new dependencies.</a:t>
            </a:r>
            <a:endParaRPr lang="en-IN" dirty="0"/>
          </a:p>
        </p:txBody>
      </p:sp>
      <p:sp>
        <p:nvSpPr>
          <p:cNvPr id="4" name="Content Placeholder 2">
            <a:extLst>
              <a:ext uri="{FF2B5EF4-FFF2-40B4-BE49-F238E27FC236}">
                <a16:creationId xmlns:a16="http://schemas.microsoft.com/office/drawing/2014/main" id="{59D55ECD-C7E1-4B02-ACC3-FD8104303A61}"/>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There are various challenges that comes with blockchain</a:t>
            </a:r>
          </a:p>
          <a:p>
            <a:pPr lvl="1" algn="just"/>
            <a:r>
              <a:rPr lang="en-US" dirty="0"/>
              <a:t>Awareness and understanding</a:t>
            </a:r>
          </a:p>
          <a:p>
            <a:pPr lvl="1" algn="just"/>
            <a:r>
              <a:rPr lang="en-US" dirty="0"/>
              <a:t>Organization</a:t>
            </a:r>
          </a:p>
          <a:p>
            <a:pPr lvl="1" algn="just"/>
            <a:r>
              <a:rPr lang="en-US" dirty="0"/>
              <a:t>Culture</a:t>
            </a:r>
          </a:p>
          <a:p>
            <a:pPr lvl="1" algn="just"/>
            <a:r>
              <a:rPr lang="en-US" dirty="0"/>
              <a:t>Cost and efficiency</a:t>
            </a:r>
          </a:p>
          <a:p>
            <a:pPr lvl="1" algn="just"/>
            <a:r>
              <a:rPr lang="en-IN" dirty="0"/>
              <a:t>Regulation and Governance</a:t>
            </a:r>
          </a:p>
          <a:p>
            <a:pPr lvl="1" algn="just"/>
            <a:r>
              <a:rPr lang="en-IN" dirty="0"/>
              <a:t>Security and Privacy</a:t>
            </a:r>
          </a:p>
        </p:txBody>
      </p:sp>
      <p:pic>
        <p:nvPicPr>
          <p:cNvPr id="8194" name="Picture 2" descr="Thinking GIFs | Tenor">
            <a:extLst>
              <a:ext uri="{FF2B5EF4-FFF2-40B4-BE49-F238E27FC236}">
                <a16:creationId xmlns:a16="http://schemas.microsoft.com/office/drawing/2014/main" id="{3BC3D065-BAD5-4680-B984-B4CAF3E77A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86900" y="62230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0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1872-65EF-4938-82E4-31B657DF6414}"/>
              </a:ext>
            </a:extLst>
          </p:cNvPr>
          <p:cNvSpPr>
            <a:spLocks noGrp="1"/>
          </p:cNvSpPr>
          <p:nvPr>
            <p:ph type="title"/>
          </p:nvPr>
        </p:nvSpPr>
        <p:spPr>
          <a:xfrm>
            <a:off x="609600" y="1392233"/>
            <a:ext cx="10247086" cy="1143200"/>
          </a:xfrm>
        </p:spPr>
        <p:txBody>
          <a:bodyPr/>
          <a:lstStyle/>
          <a:p>
            <a:r>
              <a:rPr lang="en-IN" dirty="0"/>
              <a:t>Awareness and understanding</a:t>
            </a:r>
          </a:p>
        </p:txBody>
      </p:sp>
      <p:sp>
        <p:nvSpPr>
          <p:cNvPr id="3" name="Content Placeholder 2">
            <a:extLst>
              <a:ext uri="{FF2B5EF4-FFF2-40B4-BE49-F238E27FC236}">
                <a16:creationId xmlns:a16="http://schemas.microsoft.com/office/drawing/2014/main" id="{5B95C08B-0BEC-4CEC-A51C-271CF554D3A3}"/>
              </a:ext>
            </a:extLst>
          </p:cNvPr>
          <p:cNvSpPr>
            <a:spLocks noGrp="1"/>
          </p:cNvSpPr>
          <p:nvPr>
            <p:ph idx="1"/>
          </p:nvPr>
        </p:nvSpPr>
        <p:spPr/>
        <p:txBody>
          <a:bodyPr/>
          <a:lstStyle/>
          <a:p>
            <a:pPr algn="just"/>
            <a:r>
              <a:rPr lang="en-US" dirty="0"/>
              <a:t>The principal challenge associated with blockchain is a lack of awareness of the technology.</a:t>
            </a:r>
          </a:p>
          <a:p>
            <a:pPr algn="just"/>
            <a:r>
              <a:rPr lang="en-US" dirty="0"/>
              <a:t>One really must educate themselves about these emerging technologies, or suffer the fate of being exploited by those who do</a:t>
            </a:r>
            <a:endParaRPr lang="en-IN" dirty="0"/>
          </a:p>
        </p:txBody>
      </p:sp>
      <p:pic>
        <p:nvPicPr>
          <p:cNvPr id="4" name="Picture 4" descr="Animation inspiration Archives - Kim Emson Animates">
            <a:extLst>
              <a:ext uri="{FF2B5EF4-FFF2-40B4-BE49-F238E27FC236}">
                <a16:creationId xmlns:a16="http://schemas.microsoft.com/office/drawing/2014/main" id="{333313C6-1F53-47ED-A50C-0EB2F35A63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20837" y="4840108"/>
            <a:ext cx="2961563" cy="166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73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9411-52DC-431D-8BCD-8D4AFFD69454}"/>
              </a:ext>
            </a:extLst>
          </p:cNvPr>
          <p:cNvSpPr>
            <a:spLocks noGrp="1"/>
          </p:cNvSpPr>
          <p:nvPr>
            <p:ph type="title"/>
          </p:nvPr>
        </p:nvSpPr>
        <p:spPr/>
        <p:txBody>
          <a:bodyPr/>
          <a:lstStyle/>
          <a:p>
            <a:r>
              <a:rPr lang="en-IN" dirty="0"/>
              <a:t>Organisation</a:t>
            </a:r>
          </a:p>
        </p:txBody>
      </p:sp>
      <p:sp>
        <p:nvSpPr>
          <p:cNvPr id="3" name="Content Placeholder 2">
            <a:extLst>
              <a:ext uri="{FF2B5EF4-FFF2-40B4-BE49-F238E27FC236}">
                <a16:creationId xmlns:a16="http://schemas.microsoft.com/office/drawing/2014/main" id="{AF6ECF66-47C4-4974-8438-BF8FED44A406}"/>
              </a:ext>
            </a:extLst>
          </p:cNvPr>
          <p:cNvSpPr>
            <a:spLocks noGrp="1"/>
          </p:cNvSpPr>
          <p:nvPr>
            <p:ph idx="1"/>
          </p:nvPr>
        </p:nvSpPr>
        <p:spPr/>
        <p:txBody>
          <a:bodyPr/>
          <a:lstStyle/>
          <a:p>
            <a:pPr algn="just"/>
            <a:r>
              <a:rPr lang="en-US" dirty="0"/>
              <a:t>The blockchain creates most value for organizations when they work together on areas of shared pain or shared opportunity.</a:t>
            </a:r>
          </a:p>
          <a:p>
            <a:pPr algn="just"/>
            <a:r>
              <a:rPr lang="en-US" dirty="0"/>
              <a:t>The problem with many current approaches, though, is that they remain stove-piped: organizations are developing their own blockchains and applications to run on top of them.</a:t>
            </a:r>
          </a:p>
          <a:p>
            <a:pPr algn="just"/>
            <a:r>
              <a:rPr lang="en-US" dirty="0"/>
              <a:t> This defeats the purpose of distributed ledgers.</a:t>
            </a:r>
            <a:endParaRPr lang="en-IN" dirty="0"/>
          </a:p>
        </p:txBody>
      </p:sp>
      <p:pic>
        <p:nvPicPr>
          <p:cNvPr id="10242" name="Picture 2" descr="SUNSMART Standardize all your Policies &amp;amp; Processes Align the Organization  to #Bu… | Small business digital marketing, Digital marketing strategy,  Digital marketing">
            <a:extLst>
              <a:ext uri="{FF2B5EF4-FFF2-40B4-BE49-F238E27FC236}">
                <a16:creationId xmlns:a16="http://schemas.microsoft.com/office/drawing/2014/main" id="{F155A3C2-F851-4DFB-ABAF-21549FD1C8B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26740" y="3406925"/>
            <a:ext cx="3582537" cy="268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13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9F20-197B-4ACA-853B-179974E0FC84}"/>
              </a:ext>
            </a:extLst>
          </p:cNvPr>
          <p:cNvSpPr>
            <a:spLocks noGrp="1"/>
          </p:cNvSpPr>
          <p:nvPr>
            <p:ph type="title"/>
          </p:nvPr>
        </p:nvSpPr>
        <p:spPr/>
        <p:txBody>
          <a:bodyPr/>
          <a:lstStyle/>
          <a:p>
            <a:r>
              <a:rPr lang="en-IN" dirty="0"/>
              <a:t>Culture</a:t>
            </a:r>
          </a:p>
        </p:txBody>
      </p:sp>
      <p:sp>
        <p:nvSpPr>
          <p:cNvPr id="3" name="Content Placeholder 2">
            <a:extLst>
              <a:ext uri="{FF2B5EF4-FFF2-40B4-BE49-F238E27FC236}">
                <a16:creationId xmlns:a16="http://schemas.microsoft.com/office/drawing/2014/main" id="{E83DAF0B-E910-4BF5-B6E5-15C393E334BB}"/>
              </a:ext>
            </a:extLst>
          </p:cNvPr>
          <p:cNvSpPr>
            <a:spLocks noGrp="1"/>
          </p:cNvSpPr>
          <p:nvPr>
            <p:ph idx="1"/>
          </p:nvPr>
        </p:nvSpPr>
        <p:spPr/>
        <p:txBody>
          <a:bodyPr/>
          <a:lstStyle/>
          <a:p>
            <a:pPr algn="just"/>
            <a:r>
              <a:rPr lang="en-US" dirty="0"/>
              <a:t>A blockchain represents a total shift away from the traditional ways of doing things – even for industries that have already seen significant transformation from digital technologies. </a:t>
            </a:r>
          </a:p>
          <a:p>
            <a:pPr algn="just"/>
            <a:r>
              <a:rPr lang="en-US" dirty="0"/>
              <a:t>It has been estimated that a blockchain is about 80 per cent business process change and 20 per cent technology implementation.</a:t>
            </a:r>
          </a:p>
        </p:txBody>
      </p:sp>
      <p:pic>
        <p:nvPicPr>
          <p:cNvPr id="12290" name="Picture 2" descr="Bitcoin Is Ridiculous. Blockchain Is Dangerous: Paul Ford - Bloomberg">
            <a:extLst>
              <a:ext uri="{FF2B5EF4-FFF2-40B4-BE49-F238E27FC236}">
                <a16:creationId xmlns:a16="http://schemas.microsoft.com/office/drawing/2014/main" id="{1AB4023A-4E01-48BB-9188-58BF73F3482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41607" y="2753475"/>
            <a:ext cx="4492850" cy="273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14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8648-B8A8-4711-AC5D-EFB94D3560CF}"/>
              </a:ext>
            </a:extLst>
          </p:cNvPr>
          <p:cNvSpPr>
            <a:spLocks noGrp="1"/>
          </p:cNvSpPr>
          <p:nvPr>
            <p:ph type="title"/>
          </p:nvPr>
        </p:nvSpPr>
        <p:spPr/>
        <p:txBody>
          <a:bodyPr/>
          <a:lstStyle/>
          <a:p>
            <a:r>
              <a:rPr lang="en-IN" dirty="0"/>
              <a:t>Cost and efficiency</a:t>
            </a:r>
          </a:p>
        </p:txBody>
      </p:sp>
      <p:sp>
        <p:nvSpPr>
          <p:cNvPr id="3" name="Content Placeholder 2">
            <a:extLst>
              <a:ext uri="{FF2B5EF4-FFF2-40B4-BE49-F238E27FC236}">
                <a16:creationId xmlns:a16="http://schemas.microsoft.com/office/drawing/2014/main" id="{9956AD9C-A350-4011-A8D2-640878083FC9}"/>
              </a:ext>
            </a:extLst>
          </p:cNvPr>
          <p:cNvSpPr>
            <a:spLocks noGrp="1"/>
          </p:cNvSpPr>
          <p:nvPr>
            <p:ph idx="1"/>
          </p:nvPr>
        </p:nvSpPr>
        <p:spPr/>
        <p:txBody>
          <a:bodyPr>
            <a:noAutofit/>
          </a:bodyPr>
          <a:lstStyle/>
          <a:p>
            <a:pPr algn="just"/>
            <a:r>
              <a:rPr lang="en-US" dirty="0"/>
              <a:t>The speed and effectiveness with which blockchain networks can execute peer-to-peer transactions comes at a high aggregate cost, which is greater for some types of blockchain than others.</a:t>
            </a:r>
          </a:p>
          <a:p>
            <a:pPr algn="just"/>
            <a:r>
              <a:rPr lang="en-US" dirty="0"/>
              <a:t> For the Bitcoin network, for example, which uses a proof-of-work approach in lieu of trusting participants in the network, the total running costs associated with validating and sharing transactions on the public ledger are estimated to be as much as $600 million a year and rising.</a:t>
            </a:r>
            <a:endParaRPr lang="en-IN" dirty="0"/>
          </a:p>
        </p:txBody>
      </p:sp>
      <p:pic>
        <p:nvPicPr>
          <p:cNvPr id="13314" name="Picture 2" descr="Total Cost Calculations GIF | Gfycat">
            <a:extLst>
              <a:ext uri="{FF2B5EF4-FFF2-40B4-BE49-F238E27FC236}">
                <a16:creationId xmlns:a16="http://schemas.microsoft.com/office/drawing/2014/main" id="{E7111D1A-C9B6-4FEE-8E8F-3937F278BEE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429000"/>
            <a:ext cx="45720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23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7047-9B11-4F89-9D06-3BD6B4218D36}"/>
              </a:ext>
            </a:extLst>
          </p:cNvPr>
          <p:cNvSpPr>
            <a:spLocks noGrp="1"/>
          </p:cNvSpPr>
          <p:nvPr>
            <p:ph type="title"/>
          </p:nvPr>
        </p:nvSpPr>
        <p:spPr/>
        <p:txBody>
          <a:bodyPr/>
          <a:lstStyle/>
          <a:p>
            <a:r>
              <a:rPr lang="en-US" dirty="0"/>
              <a:t>Merkle Trees</a:t>
            </a:r>
            <a:endParaRPr lang="en-IN" dirty="0"/>
          </a:p>
        </p:txBody>
      </p:sp>
      <p:sp>
        <p:nvSpPr>
          <p:cNvPr id="3" name="Content Placeholder 2">
            <a:extLst>
              <a:ext uri="{FF2B5EF4-FFF2-40B4-BE49-F238E27FC236}">
                <a16:creationId xmlns:a16="http://schemas.microsoft.com/office/drawing/2014/main" id="{A5B3C6BD-17F1-4A26-B191-ED319463D823}"/>
              </a:ext>
            </a:extLst>
          </p:cNvPr>
          <p:cNvSpPr>
            <a:spLocks noGrp="1"/>
          </p:cNvSpPr>
          <p:nvPr>
            <p:ph idx="1"/>
          </p:nvPr>
        </p:nvSpPr>
        <p:spPr/>
        <p:txBody>
          <a:bodyPr/>
          <a:lstStyle/>
          <a:p>
            <a:r>
              <a:rPr lang="en-US" dirty="0"/>
              <a:t>Another useful data structure that we can build using hash pointer is a binary tree.</a:t>
            </a:r>
          </a:p>
          <a:p>
            <a:r>
              <a:rPr lang="en-US" dirty="0"/>
              <a:t>A binary tree with hash pointers is known as Merkle Tree, named after it’s inventor Ralph Merkle.</a:t>
            </a:r>
          </a:p>
          <a:p>
            <a:endParaRPr lang="en-IN" dirty="0"/>
          </a:p>
        </p:txBody>
      </p:sp>
    </p:spTree>
    <p:extLst>
      <p:ext uri="{BB962C8B-B14F-4D97-AF65-F5344CB8AC3E}">
        <p14:creationId xmlns:p14="http://schemas.microsoft.com/office/powerpoint/2010/main" val="942868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3D90-CACA-455F-98D9-5F75CCEC92B5}"/>
              </a:ext>
            </a:extLst>
          </p:cNvPr>
          <p:cNvSpPr>
            <a:spLocks noGrp="1"/>
          </p:cNvSpPr>
          <p:nvPr>
            <p:ph type="title"/>
          </p:nvPr>
        </p:nvSpPr>
        <p:spPr>
          <a:xfrm>
            <a:off x="609599" y="1392233"/>
            <a:ext cx="9710057" cy="1143200"/>
          </a:xfrm>
        </p:spPr>
        <p:txBody>
          <a:bodyPr/>
          <a:lstStyle/>
          <a:p>
            <a:r>
              <a:rPr lang="en-IN" dirty="0"/>
              <a:t>Regulation and Governance</a:t>
            </a:r>
          </a:p>
        </p:txBody>
      </p:sp>
      <p:sp>
        <p:nvSpPr>
          <p:cNvPr id="3" name="Content Placeholder 2">
            <a:extLst>
              <a:ext uri="{FF2B5EF4-FFF2-40B4-BE49-F238E27FC236}">
                <a16:creationId xmlns:a16="http://schemas.microsoft.com/office/drawing/2014/main" id="{39623AC4-CF2E-4F33-BFD3-D8CEA86A94B8}"/>
              </a:ext>
            </a:extLst>
          </p:cNvPr>
          <p:cNvSpPr>
            <a:spLocks noGrp="1"/>
          </p:cNvSpPr>
          <p:nvPr>
            <p:ph idx="1"/>
          </p:nvPr>
        </p:nvSpPr>
        <p:spPr/>
        <p:txBody>
          <a:bodyPr/>
          <a:lstStyle/>
          <a:p>
            <a:pPr algn="just"/>
            <a:r>
              <a:rPr lang="en-US" dirty="0"/>
              <a:t>Regulations have always struggled to keep up with advances in technology.</a:t>
            </a:r>
          </a:p>
          <a:p>
            <a:pPr algn="just"/>
            <a:r>
              <a:rPr lang="en-US" dirty="0"/>
              <a:t>Centralized systems, particularly in financial services, also “act as shock absorbers in times of crisis” despite their challenges and bottlenecks. Decentralized networks can be much less resilient to shocks, which can impact participants directly, unless careful thought is given to their design. </a:t>
            </a:r>
            <a:endParaRPr lang="en-IN" dirty="0"/>
          </a:p>
        </p:txBody>
      </p:sp>
      <p:pic>
        <p:nvPicPr>
          <p:cNvPr id="14338" name="Picture 2" descr="Companies that share data can&amp;#39;t ignore governance – Cloud Data Architect">
            <a:extLst>
              <a:ext uri="{FF2B5EF4-FFF2-40B4-BE49-F238E27FC236}">
                <a16:creationId xmlns:a16="http://schemas.microsoft.com/office/drawing/2014/main" id="{4BA69725-DD9C-4F2D-92C7-6F5CDC2CEC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65300" y="3297699"/>
            <a:ext cx="3646937" cy="190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7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32D3-79A1-4645-B0D5-6DB0D33331A0}"/>
              </a:ext>
            </a:extLst>
          </p:cNvPr>
          <p:cNvSpPr>
            <a:spLocks noGrp="1"/>
          </p:cNvSpPr>
          <p:nvPr>
            <p:ph type="title"/>
          </p:nvPr>
        </p:nvSpPr>
        <p:spPr/>
        <p:txBody>
          <a:bodyPr/>
          <a:lstStyle/>
          <a:p>
            <a:r>
              <a:rPr lang="en-IN" dirty="0"/>
              <a:t>Security and privacy</a:t>
            </a:r>
          </a:p>
        </p:txBody>
      </p:sp>
      <p:sp>
        <p:nvSpPr>
          <p:cNvPr id="3" name="Content Placeholder 2">
            <a:extLst>
              <a:ext uri="{FF2B5EF4-FFF2-40B4-BE49-F238E27FC236}">
                <a16:creationId xmlns:a16="http://schemas.microsoft.com/office/drawing/2014/main" id="{50CB0641-F8C1-4C19-A358-6FBF62007358}"/>
              </a:ext>
            </a:extLst>
          </p:cNvPr>
          <p:cNvSpPr>
            <a:spLocks noGrp="1"/>
          </p:cNvSpPr>
          <p:nvPr>
            <p:ph idx="1"/>
          </p:nvPr>
        </p:nvSpPr>
        <p:spPr>
          <a:xfrm>
            <a:off x="609600" y="2717800"/>
            <a:ext cx="5486400" cy="2483600"/>
          </a:xfrm>
        </p:spPr>
        <p:txBody>
          <a:bodyPr>
            <a:noAutofit/>
          </a:bodyPr>
          <a:lstStyle/>
          <a:p>
            <a:pPr algn="just"/>
            <a:r>
              <a:rPr lang="en-US" dirty="0"/>
              <a:t>Some argue that while no technology is completely secure, no one has yet managed to break the encryption and decentralized architecture of a Blockchain.</a:t>
            </a:r>
            <a:endParaRPr lang="en-IN" dirty="0"/>
          </a:p>
        </p:txBody>
      </p:sp>
      <p:sp>
        <p:nvSpPr>
          <p:cNvPr id="4" name="Content Placeholder 2">
            <a:extLst>
              <a:ext uri="{FF2B5EF4-FFF2-40B4-BE49-F238E27FC236}">
                <a16:creationId xmlns:a16="http://schemas.microsoft.com/office/drawing/2014/main" id="{703FDFAE-FF95-433B-A44D-E8E0B69912DC}"/>
              </a:ext>
            </a:extLst>
          </p:cNvPr>
          <p:cNvSpPr txBox="1">
            <a:spLocks/>
          </p:cNvSpPr>
          <p:nvPr/>
        </p:nvSpPr>
        <p:spPr>
          <a:xfrm>
            <a:off x="6096000" y="2714171"/>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While cryptocurrencies like Bitcoin offer pseudonymity, many potential applications of the blockchain require smart transactions and contracts to be indisputably linked to known identities, and thus raise important questions about privacy and the security of the data stored and accessible on the shared ledger</a:t>
            </a:r>
            <a:endParaRPr lang="en-IN" dirty="0"/>
          </a:p>
        </p:txBody>
      </p:sp>
      <p:pic>
        <p:nvPicPr>
          <p:cNvPr id="15362" name="Picture 2" descr="Take a Security Checkup on Safer Internet Day">
            <a:extLst>
              <a:ext uri="{FF2B5EF4-FFF2-40B4-BE49-F238E27FC236}">
                <a16:creationId xmlns:a16="http://schemas.microsoft.com/office/drawing/2014/main" id="{F27A616A-B26B-4E96-949A-A64EBBB393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27245" y="4527401"/>
            <a:ext cx="4051110" cy="218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6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600" y="1392233"/>
            <a:ext cx="10784114"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p:txBody>
          <a:bodyPr/>
          <a:lstStyle/>
          <a:p>
            <a:pPr algn="just"/>
            <a:r>
              <a:rPr lang="en-US" dirty="0"/>
              <a:t>Decentralization is an important concept that is not unique to Bitcoin.</a:t>
            </a:r>
          </a:p>
          <a:p>
            <a:pPr algn="just"/>
            <a:r>
              <a:rPr lang="en-US" dirty="0"/>
              <a:t>The notion of competing pattern of centralization versus decentralization arises in a variety of different digital technologies</a:t>
            </a:r>
          </a:p>
          <a:p>
            <a:pPr algn="just"/>
            <a:r>
              <a:rPr lang="en-US" dirty="0"/>
              <a:t>In order to understand how it plays out in blockchain, it is useful to understand the central conflict between these two.</a:t>
            </a:r>
            <a:endParaRPr lang="en-IN" dirty="0"/>
          </a:p>
        </p:txBody>
      </p:sp>
      <p:pic>
        <p:nvPicPr>
          <p:cNvPr id="16386" name="Picture 2" descr="Centralized by Jason Parry on Dribbble">
            <a:extLst>
              <a:ext uri="{FF2B5EF4-FFF2-40B4-BE49-F238E27FC236}">
                <a16:creationId xmlns:a16="http://schemas.microsoft.com/office/drawing/2014/main" id="{78F24341-1248-4124-8278-C65B482E6C3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67934" y="3126882"/>
            <a:ext cx="3118513" cy="233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89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600" y="1392233"/>
            <a:ext cx="10972800"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a:xfrm>
            <a:off x="609600" y="2717800"/>
            <a:ext cx="5486400" cy="2483600"/>
          </a:xfrm>
        </p:spPr>
        <p:txBody>
          <a:bodyPr/>
          <a:lstStyle/>
          <a:p>
            <a:pPr algn="just"/>
            <a:r>
              <a:rPr lang="en-US" dirty="0"/>
              <a:t>On the one hand we have the Internet, a famously decentralized system that has historically competed with and prevailed against “walled‐garden” alternatives like AOL’s and CompuServe’s information services.</a:t>
            </a:r>
            <a:endParaRPr lang="en-IN" dirty="0"/>
          </a:p>
        </p:txBody>
      </p:sp>
      <p:sp>
        <p:nvSpPr>
          <p:cNvPr id="4" name="Content Placeholder 2">
            <a:extLst>
              <a:ext uri="{FF2B5EF4-FFF2-40B4-BE49-F238E27FC236}">
                <a16:creationId xmlns:a16="http://schemas.microsoft.com/office/drawing/2014/main" id="{962FB822-36F7-45C9-87AF-9545B049E7D8}"/>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Then there’s email, which at its core is a decentralized system based on the Simple Mail Transfer Protocol (SMTP), an open standard. While it does have competition from proprietary messaging systems like Facebook or LinkedIn mail, email has managed to remain the default for person‐to‐person communication online.</a:t>
            </a:r>
          </a:p>
          <a:p>
            <a:pPr algn="just"/>
            <a:endParaRPr lang="en-IN" dirty="0"/>
          </a:p>
        </p:txBody>
      </p:sp>
    </p:spTree>
    <p:extLst>
      <p:ext uri="{BB962C8B-B14F-4D97-AF65-F5344CB8AC3E}">
        <p14:creationId xmlns:p14="http://schemas.microsoft.com/office/powerpoint/2010/main" val="75104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600" y="1392233"/>
            <a:ext cx="10871200"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a:xfrm>
            <a:off x="609600" y="2717800"/>
            <a:ext cx="5486400" cy="2483600"/>
          </a:xfrm>
        </p:spPr>
        <p:txBody>
          <a:bodyPr>
            <a:noAutofit/>
          </a:bodyPr>
          <a:lstStyle/>
          <a:p>
            <a:pPr algn="just"/>
            <a:r>
              <a:rPr lang="en-US" dirty="0"/>
              <a:t>In the case of instant messaging and text messaging, we have a hybrid model that can’t be categorically described as centralized or decentralized. </a:t>
            </a:r>
          </a:p>
          <a:p>
            <a:pPr algn="just"/>
            <a:r>
              <a:rPr lang="en-US" dirty="0"/>
              <a:t>Finally there’s social networking: despite numerous concerted efforts by hobbyists, developers and entrepreneurs to create alternatives to the dominant centralized model, centralized systems like Facebook and LinkedIn still dominate this space.</a:t>
            </a:r>
            <a:endParaRPr lang="en-IN" dirty="0"/>
          </a:p>
        </p:txBody>
      </p:sp>
      <p:sp>
        <p:nvSpPr>
          <p:cNvPr id="4" name="Content Placeholder 2">
            <a:extLst>
              <a:ext uri="{FF2B5EF4-FFF2-40B4-BE49-F238E27FC236}">
                <a16:creationId xmlns:a16="http://schemas.microsoft.com/office/drawing/2014/main" id="{AE4303C3-53D5-41AB-9C4A-704D8DEFB757}"/>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In fact, this conflict long predates the digital era and we see a similar struggle between the two models in the history of telephony, radio, television, and film.</a:t>
            </a:r>
            <a:endParaRPr lang="en-IN" dirty="0"/>
          </a:p>
        </p:txBody>
      </p:sp>
      <p:pic>
        <p:nvPicPr>
          <p:cNvPr id="17410" name="Picture 2" descr="Decentralized Data: “Why Blockchain is meaningless and Trustless is  everything” | Hacker Noon">
            <a:extLst>
              <a:ext uri="{FF2B5EF4-FFF2-40B4-BE49-F238E27FC236}">
                <a16:creationId xmlns:a16="http://schemas.microsoft.com/office/drawing/2014/main" id="{D75A9349-9671-471F-8577-82277CA19C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19855" y="4415847"/>
            <a:ext cx="4260945" cy="2442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93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599" y="1392233"/>
            <a:ext cx="10827657"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a:xfrm>
            <a:off x="609600" y="2717800"/>
            <a:ext cx="5486400" cy="2483600"/>
          </a:xfrm>
        </p:spPr>
        <p:txBody>
          <a:bodyPr>
            <a:noAutofit/>
          </a:bodyPr>
          <a:lstStyle/>
          <a:p>
            <a:pPr algn="just"/>
            <a:r>
              <a:rPr lang="en-US" dirty="0"/>
              <a:t>Decentralization is not all or nothing; almost no system is purely decentralized or purely centralized. </a:t>
            </a:r>
          </a:p>
          <a:p>
            <a:pPr algn="just"/>
            <a:r>
              <a:rPr lang="en-US" dirty="0"/>
              <a:t>For example, email is fundamentally a decentralized system based on a standardized protocol, SMTP, and anyone who wishes can operate an email server of their own. </a:t>
            </a:r>
            <a:endParaRPr lang="en-IN" dirty="0"/>
          </a:p>
        </p:txBody>
      </p:sp>
      <p:sp>
        <p:nvSpPr>
          <p:cNvPr id="4" name="Content Placeholder 2">
            <a:extLst>
              <a:ext uri="{FF2B5EF4-FFF2-40B4-BE49-F238E27FC236}">
                <a16:creationId xmlns:a16="http://schemas.microsoft.com/office/drawing/2014/main" id="{27E3C2AE-6277-4E1A-9416-6030009C4692}"/>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Yet, what has happened in the market is that a small number of centralized webmail providers have become dominant. </a:t>
            </a:r>
          </a:p>
          <a:p>
            <a:pPr algn="just"/>
            <a:r>
              <a:rPr lang="en-US" dirty="0"/>
              <a:t>Similarly, while the Bitcoin protocol is decentralized, services like Bitcoin exchanges, where you can convert Bitcoin into other currencies, and wallet software, or software that allows people to manage their bitcoins may be centralized or decentralized to varying degrees.</a:t>
            </a:r>
            <a:endParaRPr lang="en-IN" dirty="0"/>
          </a:p>
        </p:txBody>
      </p:sp>
      <p:pic>
        <p:nvPicPr>
          <p:cNvPr id="5" name="Picture 2" descr="Decentralized Data: “Why Blockchain is meaningless and Trustless is  everything” | Hacker Noon">
            <a:extLst>
              <a:ext uri="{FF2B5EF4-FFF2-40B4-BE49-F238E27FC236}">
                <a16:creationId xmlns:a16="http://schemas.microsoft.com/office/drawing/2014/main" id="{7FBC2029-D46A-485B-8BA0-1DD0102253B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35945" y="23527"/>
            <a:ext cx="3146455" cy="180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820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599" y="1392233"/>
            <a:ext cx="10813143"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a:xfrm>
            <a:off x="609600" y="2717800"/>
            <a:ext cx="5486400" cy="2483600"/>
          </a:xfrm>
        </p:spPr>
        <p:txBody>
          <a:bodyPr>
            <a:noAutofit/>
          </a:bodyPr>
          <a:lstStyle/>
          <a:p>
            <a:pPr algn="just"/>
            <a:r>
              <a:rPr lang="en-US" dirty="0"/>
              <a:t>With this in mind, let’s break down the question of how the Bitcoin protocol achieves decentralization into five more specific questions:</a:t>
            </a:r>
          </a:p>
          <a:p>
            <a:pPr algn="just"/>
            <a:r>
              <a:rPr lang="en-US" dirty="0"/>
              <a:t>1.  Who maintains the ledger of transactions?</a:t>
            </a:r>
          </a:p>
          <a:p>
            <a:pPr algn="just"/>
            <a:r>
              <a:rPr lang="en-US" dirty="0"/>
              <a:t>2.  Who has authority over which transactions are valid?</a:t>
            </a:r>
            <a:endParaRPr lang="en-IN" dirty="0"/>
          </a:p>
        </p:txBody>
      </p:sp>
      <p:sp>
        <p:nvSpPr>
          <p:cNvPr id="4" name="Content Placeholder 2">
            <a:extLst>
              <a:ext uri="{FF2B5EF4-FFF2-40B4-BE49-F238E27FC236}">
                <a16:creationId xmlns:a16="http://schemas.microsoft.com/office/drawing/2014/main" id="{B695F8E9-FB92-4DD6-B6FC-694F70E01478}"/>
              </a:ext>
            </a:extLst>
          </p:cNvPr>
          <p:cNvSpPr txBox="1">
            <a:spLocks/>
          </p:cNvSpPr>
          <p:nvPr/>
        </p:nvSpPr>
        <p:spPr>
          <a:xfrm>
            <a:off x="6516914" y="4326197"/>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3.  Who creates new bitcoins?</a:t>
            </a:r>
          </a:p>
          <a:p>
            <a:pPr algn="just"/>
            <a:r>
              <a:rPr lang="en-US" dirty="0"/>
              <a:t>4.  Who determines how the rules of the system change?</a:t>
            </a:r>
          </a:p>
          <a:p>
            <a:pPr algn="just"/>
            <a:r>
              <a:rPr lang="en-US" dirty="0"/>
              <a:t>5.  How do bitcoins acquire exchange value?</a:t>
            </a:r>
          </a:p>
          <a:p>
            <a:pPr algn="just"/>
            <a:endParaRPr lang="en-IN" dirty="0"/>
          </a:p>
        </p:txBody>
      </p:sp>
      <p:pic>
        <p:nvPicPr>
          <p:cNvPr id="5" name="Picture 2" descr="Decentralized Data: “Why Blockchain is meaningless and Trustless is  everything” | Hacker Noon">
            <a:extLst>
              <a:ext uri="{FF2B5EF4-FFF2-40B4-BE49-F238E27FC236}">
                <a16:creationId xmlns:a16="http://schemas.microsoft.com/office/drawing/2014/main" id="{02644405-CE9D-4C19-82BC-AEC03DB636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65561" y="2527307"/>
            <a:ext cx="3146455" cy="180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71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599" y="1392233"/>
            <a:ext cx="10842171"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p:txBody>
          <a:bodyPr>
            <a:noAutofit/>
          </a:bodyPr>
          <a:lstStyle/>
          <a:p>
            <a:pPr algn="just"/>
            <a:r>
              <a:rPr lang="en-US" dirty="0"/>
              <a:t>Different aspects of Bitcoin fall on different points on the centralization/decentralization spectrum.</a:t>
            </a:r>
          </a:p>
          <a:p>
            <a:pPr algn="just"/>
            <a:r>
              <a:rPr lang="en-US" dirty="0"/>
              <a:t>The peer‐to‐peer network is close to purely decentralized since anybody can run a Bitcoin node and There’s a fairly low barrier to entry. </a:t>
            </a:r>
          </a:p>
          <a:p>
            <a:pPr algn="just"/>
            <a:r>
              <a:rPr lang="en-US" dirty="0"/>
              <a:t>You can go online and easily download a Bitcoin client and run a node on your laptop or your PC. Currently there are several thousand such nodes. Bitcoin mining is technically also open to anyone, but it requires a very high capital cost.</a:t>
            </a:r>
            <a:endParaRPr lang="en-IN" dirty="0"/>
          </a:p>
        </p:txBody>
      </p:sp>
      <p:pic>
        <p:nvPicPr>
          <p:cNvPr id="4" name="Picture 2" descr="Decentralized Data: “Why Blockchain is meaningless and Trustless is  everything” | Hacker Noon">
            <a:extLst>
              <a:ext uri="{FF2B5EF4-FFF2-40B4-BE49-F238E27FC236}">
                <a16:creationId xmlns:a16="http://schemas.microsoft.com/office/drawing/2014/main" id="{6480D368-EAE6-4DC4-85B6-AEF3E6A9EEF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109373" y="3398015"/>
            <a:ext cx="3146455" cy="180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5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4289-2964-4EDF-AACB-E09CBE7707D5}"/>
              </a:ext>
            </a:extLst>
          </p:cNvPr>
          <p:cNvSpPr>
            <a:spLocks noGrp="1"/>
          </p:cNvSpPr>
          <p:nvPr>
            <p:ph type="title"/>
          </p:nvPr>
        </p:nvSpPr>
        <p:spPr>
          <a:xfrm>
            <a:off x="609600" y="1392233"/>
            <a:ext cx="10755086" cy="1143200"/>
          </a:xfrm>
        </p:spPr>
        <p:txBody>
          <a:bodyPr/>
          <a:lstStyle/>
          <a:p>
            <a:r>
              <a:rPr lang="en-US" dirty="0"/>
              <a:t>Centralization vs Decentralization</a:t>
            </a:r>
            <a:endParaRPr lang="en-IN" dirty="0"/>
          </a:p>
        </p:txBody>
      </p:sp>
      <p:sp>
        <p:nvSpPr>
          <p:cNvPr id="3" name="Content Placeholder 2">
            <a:extLst>
              <a:ext uri="{FF2B5EF4-FFF2-40B4-BE49-F238E27FC236}">
                <a16:creationId xmlns:a16="http://schemas.microsoft.com/office/drawing/2014/main" id="{89A37927-CF34-4DE5-9594-81842C8FD527}"/>
              </a:ext>
            </a:extLst>
          </p:cNvPr>
          <p:cNvSpPr>
            <a:spLocks noGrp="1"/>
          </p:cNvSpPr>
          <p:nvPr>
            <p:ph idx="1"/>
          </p:nvPr>
        </p:nvSpPr>
        <p:spPr>
          <a:xfrm>
            <a:off x="609600" y="2717800"/>
            <a:ext cx="5486400" cy="2483600"/>
          </a:xfrm>
        </p:spPr>
        <p:txBody>
          <a:bodyPr>
            <a:noAutofit/>
          </a:bodyPr>
          <a:lstStyle/>
          <a:p>
            <a:pPr algn="just"/>
            <a:r>
              <a:rPr lang="en-US" dirty="0"/>
              <a:t>Because of this there has been a high degree of centralization, or a concentration of power, in the Bitcoin mining ecosystem. Many in the Bitcoin community see this as quite undesirable. </a:t>
            </a:r>
          </a:p>
          <a:p>
            <a:pPr algn="just"/>
            <a:r>
              <a:rPr lang="en-US" dirty="0"/>
              <a:t>A third aspect is updates to the software that Bitcoin nodes run, and this has a bearing on how and when the rules of the system change.</a:t>
            </a:r>
            <a:endParaRPr lang="en-IN" dirty="0"/>
          </a:p>
        </p:txBody>
      </p:sp>
      <p:sp>
        <p:nvSpPr>
          <p:cNvPr id="4" name="Content Placeholder 2">
            <a:extLst>
              <a:ext uri="{FF2B5EF4-FFF2-40B4-BE49-F238E27FC236}">
                <a16:creationId xmlns:a16="http://schemas.microsoft.com/office/drawing/2014/main" id="{241EA302-04B8-433E-8A04-07DD6D23904A}"/>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One can imagine that there are numerous interoperable implementations of the protocol, as with email. </a:t>
            </a:r>
          </a:p>
          <a:p>
            <a:pPr algn="just"/>
            <a:r>
              <a:rPr lang="en-US" dirty="0"/>
              <a:t>But in practice, most nodes run the reference implementation, and its developers are trusted by the community and have a lot of power</a:t>
            </a:r>
            <a:endParaRPr lang="en-IN" dirty="0"/>
          </a:p>
        </p:txBody>
      </p:sp>
      <p:pic>
        <p:nvPicPr>
          <p:cNvPr id="5" name="Picture 2" descr="Decentralized Data: “Why Blockchain is meaningless and Trustless is  everything” | Hacker Noon">
            <a:extLst>
              <a:ext uri="{FF2B5EF4-FFF2-40B4-BE49-F238E27FC236}">
                <a16:creationId xmlns:a16="http://schemas.microsoft.com/office/drawing/2014/main" id="{E50A79EE-5A75-49DB-9D4C-1CB43CAA906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35945" y="23527"/>
            <a:ext cx="3146455" cy="180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73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175D-482B-4E9E-97E1-3557AF1279F9}"/>
              </a:ext>
            </a:extLst>
          </p:cNvPr>
          <p:cNvSpPr>
            <a:spLocks noGrp="1"/>
          </p:cNvSpPr>
          <p:nvPr>
            <p:ph type="title"/>
          </p:nvPr>
        </p:nvSpPr>
        <p:spPr/>
        <p:txBody>
          <a:bodyPr/>
          <a:lstStyle/>
          <a:p>
            <a:r>
              <a:rPr lang="en-US" dirty="0"/>
              <a:t>Distributed Consensus</a:t>
            </a:r>
            <a:endParaRPr lang="en-IN" dirty="0"/>
          </a:p>
        </p:txBody>
      </p:sp>
      <p:sp>
        <p:nvSpPr>
          <p:cNvPr id="3" name="Content Placeholder 2">
            <a:extLst>
              <a:ext uri="{FF2B5EF4-FFF2-40B4-BE49-F238E27FC236}">
                <a16:creationId xmlns:a16="http://schemas.microsoft.com/office/drawing/2014/main" id="{EAF987BC-7218-47EC-9B95-B985978B0A81}"/>
              </a:ext>
            </a:extLst>
          </p:cNvPr>
          <p:cNvSpPr>
            <a:spLocks noGrp="1"/>
          </p:cNvSpPr>
          <p:nvPr>
            <p:ph idx="1"/>
          </p:nvPr>
        </p:nvSpPr>
        <p:spPr>
          <a:xfrm>
            <a:off x="609600" y="2717800"/>
            <a:ext cx="5486400" cy="2483600"/>
          </a:xfrm>
        </p:spPr>
        <p:txBody>
          <a:bodyPr>
            <a:noAutofit/>
          </a:bodyPr>
          <a:lstStyle/>
          <a:p>
            <a:pPr algn="just"/>
            <a:r>
              <a:rPr lang="en-US" dirty="0"/>
              <a:t>Distributed consensus has various applications, and it has been studied for decades in computer science. </a:t>
            </a:r>
          </a:p>
          <a:p>
            <a:pPr algn="just"/>
            <a:r>
              <a:rPr lang="en-US" dirty="0"/>
              <a:t>The traditional motivating application is reliability in distributed systems</a:t>
            </a:r>
          </a:p>
          <a:p>
            <a:pPr algn="just"/>
            <a:r>
              <a:rPr lang="en-US" dirty="0"/>
              <a:t>It can be used to build a massive, distributed key-value store.</a:t>
            </a:r>
          </a:p>
          <a:p>
            <a:pPr algn="just"/>
            <a:r>
              <a:rPr lang="en-US" dirty="0"/>
              <a:t>A distributed key-value store in turn would enable many applications.</a:t>
            </a:r>
            <a:endParaRPr lang="en-IN" dirty="0"/>
          </a:p>
        </p:txBody>
      </p:sp>
      <p:sp>
        <p:nvSpPr>
          <p:cNvPr id="4" name="Content Placeholder 2">
            <a:extLst>
              <a:ext uri="{FF2B5EF4-FFF2-40B4-BE49-F238E27FC236}">
                <a16:creationId xmlns:a16="http://schemas.microsoft.com/office/drawing/2014/main" id="{D59A2157-8988-4F20-AE5B-DDA219534FC0}"/>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For example, we could use it to build a distributive domain name system, which is simply a mapping between human understandable domain names to IP addresses. We could build a public key directory, which is a mapping between email addresses (or some other form of real‐world identity) to public keys.</a:t>
            </a:r>
            <a:endParaRPr lang="en-IN" dirty="0"/>
          </a:p>
        </p:txBody>
      </p:sp>
    </p:spTree>
    <p:extLst>
      <p:ext uri="{BB962C8B-B14F-4D97-AF65-F5344CB8AC3E}">
        <p14:creationId xmlns:p14="http://schemas.microsoft.com/office/powerpoint/2010/main" val="773675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7047-9B11-4F89-9D06-3BD6B4218D36}"/>
              </a:ext>
            </a:extLst>
          </p:cNvPr>
          <p:cNvSpPr>
            <a:spLocks noGrp="1"/>
          </p:cNvSpPr>
          <p:nvPr>
            <p:ph type="title"/>
          </p:nvPr>
        </p:nvSpPr>
        <p:spPr/>
        <p:txBody>
          <a:bodyPr/>
          <a:lstStyle/>
          <a:p>
            <a:r>
              <a:rPr lang="en-US" dirty="0"/>
              <a:t>Merkle Trees</a:t>
            </a:r>
            <a:endParaRPr lang="en-IN" dirty="0"/>
          </a:p>
        </p:txBody>
      </p:sp>
      <p:sp>
        <p:nvSpPr>
          <p:cNvPr id="3" name="Content Placeholder 2">
            <a:extLst>
              <a:ext uri="{FF2B5EF4-FFF2-40B4-BE49-F238E27FC236}">
                <a16:creationId xmlns:a16="http://schemas.microsoft.com/office/drawing/2014/main" id="{A5B3C6BD-17F1-4A26-B191-ED319463D82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07B2AB7-31C3-42E5-8D01-6D548CC28160}"/>
              </a:ext>
            </a:extLst>
          </p:cNvPr>
          <p:cNvPicPr>
            <a:picLocks noChangeAspect="1"/>
          </p:cNvPicPr>
          <p:nvPr/>
        </p:nvPicPr>
        <p:blipFill>
          <a:blip r:embed="rId2"/>
          <a:stretch>
            <a:fillRect/>
          </a:stretch>
        </p:blipFill>
        <p:spPr>
          <a:xfrm>
            <a:off x="2371614" y="2617148"/>
            <a:ext cx="7448772" cy="3774341"/>
          </a:xfrm>
          <a:prstGeom prst="rect">
            <a:avLst/>
          </a:prstGeom>
        </p:spPr>
      </p:pic>
    </p:spTree>
    <p:extLst>
      <p:ext uri="{BB962C8B-B14F-4D97-AF65-F5344CB8AC3E}">
        <p14:creationId xmlns:p14="http://schemas.microsoft.com/office/powerpoint/2010/main" val="216653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175D-482B-4E9E-97E1-3557AF1279F9}"/>
              </a:ext>
            </a:extLst>
          </p:cNvPr>
          <p:cNvSpPr>
            <a:spLocks noGrp="1"/>
          </p:cNvSpPr>
          <p:nvPr>
            <p:ph type="title"/>
          </p:nvPr>
        </p:nvSpPr>
        <p:spPr/>
        <p:txBody>
          <a:bodyPr/>
          <a:lstStyle/>
          <a:p>
            <a:r>
              <a:rPr lang="en-US" dirty="0"/>
              <a:t>Distributed Consensus</a:t>
            </a:r>
            <a:endParaRPr lang="en-IN" dirty="0"/>
          </a:p>
        </p:txBody>
      </p:sp>
      <p:sp>
        <p:nvSpPr>
          <p:cNvPr id="3" name="Content Placeholder 2">
            <a:extLst>
              <a:ext uri="{FF2B5EF4-FFF2-40B4-BE49-F238E27FC236}">
                <a16:creationId xmlns:a16="http://schemas.microsoft.com/office/drawing/2014/main" id="{EAF987BC-7218-47EC-9B95-B985978B0A81}"/>
              </a:ext>
            </a:extLst>
          </p:cNvPr>
          <p:cNvSpPr>
            <a:spLocks noGrp="1"/>
          </p:cNvSpPr>
          <p:nvPr>
            <p:ph idx="1"/>
          </p:nvPr>
        </p:nvSpPr>
        <p:spPr>
          <a:xfrm>
            <a:off x="609600" y="2717800"/>
            <a:ext cx="5486400" cy="2483600"/>
          </a:xfrm>
        </p:spPr>
        <p:txBody>
          <a:bodyPr>
            <a:noAutofit/>
          </a:bodyPr>
          <a:lstStyle/>
          <a:p>
            <a:pPr algn="just"/>
            <a:r>
              <a:rPr lang="en-US" dirty="0"/>
              <a:t>A distributed consensus protocol has the following two properties:</a:t>
            </a:r>
          </a:p>
          <a:p>
            <a:pPr lvl="1" algn="just"/>
            <a:r>
              <a:rPr lang="en-US" dirty="0"/>
              <a:t>It must terminate with all honest nodes in agreement on the value</a:t>
            </a:r>
          </a:p>
          <a:p>
            <a:pPr lvl="1" algn="just"/>
            <a:r>
              <a:rPr lang="en-US" dirty="0"/>
              <a:t>The value must have been generated by an honest node</a:t>
            </a:r>
          </a:p>
          <a:p>
            <a:pPr algn="just"/>
            <a:r>
              <a:rPr lang="en-US" sz="2000" dirty="0"/>
              <a:t>Cryptocurrencies are peer-to-peer system. When Alice wants to pay Bob, what she actually does is broadcast a transaction to all of the bitcoin nodes that comprise the peer-to-peer network.</a:t>
            </a:r>
            <a:endParaRPr lang="en-IN" sz="2000" dirty="0"/>
          </a:p>
        </p:txBody>
      </p:sp>
      <p:pic>
        <p:nvPicPr>
          <p:cNvPr id="4" name="Picture 3">
            <a:extLst>
              <a:ext uri="{FF2B5EF4-FFF2-40B4-BE49-F238E27FC236}">
                <a16:creationId xmlns:a16="http://schemas.microsoft.com/office/drawing/2014/main" id="{B41DA804-9385-4F9D-B6E5-FD0AAA0C423F}"/>
              </a:ext>
            </a:extLst>
          </p:cNvPr>
          <p:cNvPicPr>
            <a:picLocks noChangeAspect="1"/>
          </p:cNvPicPr>
          <p:nvPr/>
        </p:nvPicPr>
        <p:blipFill>
          <a:blip r:embed="rId2"/>
          <a:stretch>
            <a:fillRect/>
          </a:stretch>
        </p:blipFill>
        <p:spPr>
          <a:xfrm>
            <a:off x="6564342" y="2973020"/>
            <a:ext cx="4891315" cy="3029595"/>
          </a:xfrm>
          <a:prstGeom prst="rect">
            <a:avLst/>
          </a:prstGeom>
        </p:spPr>
      </p:pic>
    </p:spTree>
    <p:extLst>
      <p:ext uri="{BB962C8B-B14F-4D97-AF65-F5344CB8AC3E}">
        <p14:creationId xmlns:p14="http://schemas.microsoft.com/office/powerpoint/2010/main" val="227344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175D-482B-4E9E-97E1-3557AF1279F9}"/>
              </a:ext>
            </a:extLst>
          </p:cNvPr>
          <p:cNvSpPr>
            <a:spLocks noGrp="1"/>
          </p:cNvSpPr>
          <p:nvPr>
            <p:ph type="title"/>
          </p:nvPr>
        </p:nvSpPr>
        <p:spPr/>
        <p:txBody>
          <a:bodyPr/>
          <a:lstStyle/>
          <a:p>
            <a:r>
              <a:rPr lang="en-US" dirty="0"/>
              <a:t>Distributed Consensus</a:t>
            </a:r>
            <a:endParaRPr lang="en-IN" dirty="0"/>
          </a:p>
        </p:txBody>
      </p:sp>
      <p:sp>
        <p:nvSpPr>
          <p:cNvPr id="3" name="Content Placeholder 2">
            <a:extLst>
              <a:ext uri="{FF2B5EF4-FFF2-40B4-BE49-F238E27FC236}">
                <a16:creationId xmlns:a16="http://schemas.microsoft.com/office/drawing/2014/main" id="{EAF987BC-7218-47EC-9B95-B985978B0A81}"/>
              </a:ext>
            </a:extLst>
          </p:cNvPr>
          <p:cNvSpPr>
            <a:spLocks noGrp="1"/>
          </p:cNvSpPr>
          <p:nvPr>
            <p:ph idx="1"/>
          </p:nvPr>
        </p:nvSpPr>
        <p:spPr>
          <a:xfrm>
            <a:off x="609600" y="2547870"/>
            <a:ext cx="5486400" cy="3549396"/>
          </a:xfrm>
        </p:spPr>
        <p:txBody>
          <a:bodyPr>
            <a:noAutofit/>
          </a:bodyPr>
          <a:lstStyle/>
          <a:p>
            <a:pPr algn="just"/>
            <a:r>
              <a:rPr lang="en-US" dirty="0"/>
              <a:t>Incidentally, you may have noticed that Alice broadcasts the transaction to all the Bitcoin peer‐to‐peer nodes, but Bob’s computer is nowhere in this picture. </a:t>
            </a:r>
          </a:p>
          <a:p>
            <a:pPr algn="just"/>
            <a:r>
              <a:rPr lang="en-US" dirty="0"/>
              <a:t>It’s of course possible that Bob is running one of the nodes in the peer‐to‐peer network.</a:t>
            </a:r>
            <a:endParaRPr lang="en-IN" dirty="0"/>
          </a:p>
        </p:txBody>
      </p:sp>
      <p:sp>
        <p:nvSpPr>
          <p:cNvPr id="4" name="Content Placeholder 2">
            <a:extLst>
              <a:ext uri="{FF2B5EF4-FFF2-40B4-BE49-F238E27FC236}">
                <a16:creationId xmlns:a16="http://schemas.microsoft.com/office/drawing/2014/main" id="{B14BD871-4BCB-4C49-868C-2C3EA9306947}"/>
              </a:ext>
            </a:extLst>
          </p:cNvPr>
          <p:cNvSpPr txBox="1">
            <a:spLocks/>
          </p:cNvSpPr>
          <p:nvPr/>
        </p:nvSpPr>
        <p:spPr>
          <a:xfrm>
            <a:off x="6096000" y="2535433"/>
            <a:ext cx="5486400" cy="35493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In fact, if he wants to be notified that this transaction did in fact happen and that he got paid, running a node might be a good idea. </a:t>
            </a:r>
          </a:p>
          <a:p>
            <a:pPr algn="just"/>
            <a:r>
              <a:rPr lang="en-US" dirty="0"/>
              <a:t>Nevertheless, there is no requirement that Bob be listening on the network; running a node is not necessary for Bob to receive the funds. </a:t>
            </a:r>
          </a:p>
          <a:p>
            <a:pPr algn="just"/>
            <a:r>
              <a:rPr lang="en-US" dirty="0"/>
              <a:t>The bitcoins will be his whether or not he’s operating a node on the network.</a:t>
            </a:r>
            <a:endParaRPr lang="en-IN" dirty="0"/>
          </a:p>
        </p:txBody>
      </p:sp>
    </p:spTree>
    <p:extLst>
      <p:ext uri="{BB962C8B-B14F-4D97-AF65-F5344CB8AC3E}">
        <p14:creationId xmlns:p14="http://schemas.microsoft.com/office/powerpoint/2010/main" val="182614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175D-482B-4E9E-97E1-3557AF1279F9}"/>
              </a:ext>
            </a:extLst>
          </p:cNvPr>
          <p:cNvSpPr>
            <a:spLocks noGrp="1"/>
          </p:cNvSpPr>
          <p:nvPr>
            <p:ph type="title"/>
          </p:nvPr>
        </p:nvSpPr>
        <p:spPr/>
        <p:txBody>
          <a:bodyPr/>
          <a:lstStyle/>
          <a:p>
            <a:r>
              <a:rPr lang="en-US" dirty="0"/>
              <a:t>Distributed Consensus</a:t>
            </a:r>
            <a:endParaRPr lang="en-IN" dirty="0"/>
          </a:p>
        </p:txBody>
      </p:sp>
      <p:sp>
        <p:nvSpPr>
          <p:cNvPr id="3" name="Content Placeholder 2">
            <a:extLst>
              <a:ext uri="{FF2B5EF4-FFF2-40B4-BE49-F238E27FC236}">
                <a16:creationId xmlns:a16="http://schemas.microsoft.com/office/drawing/2014/main" id="{EAF987BC-7218-47EC-9B95-B985978B0A81}"/>
              </a:ext>
            </a:extLst>
          </p:cNvPr>
          <p:cNvSpPr>
            <a:spLocks noGrp="1"/>
          </p:cNvSpPr>
          <p:nvPr>
            <p:ph idx="1"/>
          </p:nvPr>
        </p:nvSpPr>
        <p:spPr>
          <a:xfrm>
            <a:off x="609600" y="2547870"/>
            <a:ext cx="5486400" cy="3549396"/>
          </a:xfrm>
        </p:spPr>
        <p:txBody>
          <a:bodyPr>
            <a:noAutofit/>
          </a:bodyPr>
          <a:lstStyle/>
          <a:p>
            <a:pPr algn="just"/>
            <a:r>
              <a:rPr lang="en-US" dirty="0"/>
              <a:t>the nodes must agree on exactly which transactions were broadcast and the order in which these transactions happened. </a:t>
            </a:r>
          </a:p>
          <a:p>
            <a:pPr algn="just"/>
            <a:r>
              <a:rPr lang="en-US" dirty="0"/>
              <a:t>This will result in a single, global ledger for the system.</a:t>
            </a:r>
          </a:p>
          <a:p>
            <a:pPr algn="just"/>
            <a:r>
              <a:rPr lang="en-US" dirty="0"/>
              <a:t>So at any given point, all the nodes in the peer‐to‐peer network have a ledger consisting of a sequence of blocks, each containing a list of transactions, that they’ve reached consensus on. </a:t>
            </a:r>
            <a:endParaRPr lang="en-IN" dirty="0"/>
          </a:p>
        </p:txBody>
      </p:sp>
      <p:sp>
        <p:nvSpPr>
          <p:cNvPr id="4" name="Content Placeholder 2">
            <a:extLst>
              <a:ext uri="{FF2B5EF4-FFF2-40B4-BE49-F238E27FC236}">
                <a16:creationId xmlns:a16="http://schemas.microsoft.com/office/drawing/2014/main" id="{97977524-9FCC-4BA9-A601-AC1AE255100D}"/>
              </a:ext>
            </a:extLst>
          </p:cNvPr>
          <p:cNvSpPr txBox="1">
            <a:spLocks/>
          </p:cNvSpPr>
          <p:nvPr/>
        </p:nvSpPr>
        <p:spPr>
          <a:xfrm>
            <a:off x="6096000" y="2547870"/>
            <a:ext cx="5486400" cy="35493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Additionally, each node has a pool of outstanding transactions that it has heard about but have not yet been included on the block chain. </a:t>
            </a:r>
          </a:p>
          <a:p>
            <a:pPr algn="just"/>
            <a:r>
              <a:rPr lang="en-US" dirty="0"/>
              <a:t>For these transactions, consensus has not yet happened, and so by definition, each node might have a slightly different version of the outstanding transaction pool</a:t>
            </a:r>
            <a:endParaRPr lang="en-IN" dirty="0"/>
          </a:p>
        </p:txBody>
      </p:sp>
    </p:spTree>
    <p:extLst>
      <p:ext uri="{BB962C8B-B14F-4D97-AF65-F5344CB8AC3E}">
        <p14:creationId xmlns:p14="http://schemas.microsoft.com/office/powerpoint/2010/main" val="48021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175D-482B-4E9E-97E1-3557AF1279F9}"/>
              </a:ext>
            </a:extLst>
          </p:cNvPr>
          <p:cNvSpPr>
            <a:spLocks noGrp="1"/>
          </p:cNvSpPr>
          <p:nvPr>
            <p:ph type="title"/>
          </p:nvPr>
        </p:nvSpPr>
        <p:spPr/>
        <p:txBody>
          <a:bodyPr/>
          <a:lstStyle/>
          <a:p>
            <a:r>
              <a:rPr lang="en-US" dirty="0"/>
              <a:t>Distributed Consensus</a:t>
            </a:r>
            <a:endParaRPr lang="en-IN" dirty="0"/>
          </a:p>
        </p:txBody>
      </p:sp>
      <p:sp>
        <p:nvSpPr>
          <p:cNvPr id="3" name="Content Placeholder 2">
            <a:extLst>
              <a:ext uri="{FF2B5EF4-FFF2-40B4-BE49-F238E27FC236}">
                <a16:creationId xmlns:a16="http://schemas.microsoft.com/office/drawing/2014/main" id="{EAF987BC-7218-47EC-9B95-B985978B0A81}"/>
              </a:ext>
            </a:extLst>
          </p:cNvPr>
          <p:cNvSpPr>
            <a:spLocks noGrp="1"/>
          </p:cNvSpPr>
          <p:nvPr>
            <p:ph idx="1"/>
          </p:nvPr>
        </p:nvSpPr>
        <p:spPr>
          <a:xfrm>
            <a:off x="609600" y="2535433"/>
            <a:ext cx="5486400" cy="3549396"/>
          </a:xfrm>
        </p:spPr>
        <p:txBody>
          <a:bodyPr>
            <a:noAutofit/>
          </a:bodyPr>
          <a:lstStyle/>
          <a:p>
            <a:pPr algn="just"/>
            <a:r>
              <a:rPr lang="en-US" dirty="0"/>
              <a:t>At regular intervals, say every 10 minutes, every node in the system proposes its own outstanding transaction pool to be the next block. </a:t>
            </a:r>
          </a:p>
          <a:p>
            <a:pPr algn="just"/>
            <a:r>
              <a:rPr lang="en-US" dirty="0"/>
              <a:t>Then the nodes execute some consensus protocol, where each node’s input is its own proposed block. </a:t>
            </a:r>
          </a:p>
          <a:p>
            <a:pPr algn="just"/>
            <a:r>
              <a:rPr lang="en-US" sz="2000" dirty="0"/>
              <a:t>Now, some nodes may be malicious and put invalid transactions into their blocks, but we might assume that other nodes will be honest.</a:t>
            </a:r>
            <a:endParaRPr lang="en-IN" dirty="0"/>
          </a:p>
        </p:txBody>
      </p:sp>
      <p:sp>
        <p:nvSpPr>
          <p:cNvPr id="4" name="Content Placeholder 2">
            <a:extLst>
              <a:ext uri="{FF2B5EF4-FFF2-40B4-BE49-F238E27FC236}">
                <a16:creationId xmlns:a16="http://schemas.microsoft.com/office/drawing/2014/main" id="{212E879E-A277-402C-A102-E7FE6E112608}"/>
              </a:ext>
            </a:extLst>
          </p:cNvPr>
          <p:cNvSpPr txBox="1">
            <a:spLocks/>
          </p:cNvSpPr>
          <p:nvPr/>
        </p:nvSpPr>
        <p:spPr>
          <a:xfrm>
            <a:off x="6096000" y="2520919"/>
            <a:ext cx="5486400" cy="35493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If the consensus protocol succeeds, a valid block will be selected as the output. Even if the selected block was proposed by only one node, it’s a valid output as long as the block is valid. </a:t>
            </a:r>
          </a:p>
          <a:p>
            <a:pPr algn="just"/>
            <a:r>
              <a:rPr lang="en-US" dirty="0"/>
              <a:t>Now there may be some valid outstanding transaction that did not get included in the block, but this is not a problem. If some transaction somehow didn’t make it into this particular block, it could just wait and get into the next block.</a:t>
            </a:r>
            <a:endParaRPr lang="en-IN" dirty="0"/>
          </a:p>
        </p:txBody>
      </p:sp>
    </p:spTree>
    <p:extLst>
      <p:ext uri="{BB962C8B-B14F-4D97-AF65-F5344CB8AC3E}">
        <p14:creationId xmlns:p14="http://schemas.microsoft.com/office/powerpoint/2010/main" val="302203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659B-2DA8-4A45-8115-1B40E65DF1F8}"/>
              </a:ext>
            </a:extLst>
          </p:cNvPr>
          <p:cNvSpPr>
            <a:spLocks noGrp="1"/>
          </p:cNvSpPr>
          <p:nvPr>
            <p:ph type="title"/>
          </p:nvPr>
        </p:nvSpPr>
        <p:spPr/>
        <p:txBody>
          <a:bodyPr/>
          <a:lstStyle/>
          <a:p>
            <a:r>
              <a:rPr lang="en-IN" dirty="0"/>
              <a:t>Public Blockchain</a:t>
            </a:r>
          </a:p>
        </p:txBody>
      </p:sp>
      <p:sp>
        <p:nvSpPr>
          <p:cNvPr id="3" name="Content Placeholder 2">
            <a:extLst>
              <a:ext uri="{FF2B5EF4-FFF2-40B4-BE49-F238E27FC236}">
                <a16:creationId xmlns:a16="http://schemas.microsoft.com/office/drawing/2014/main" id="{2B1E27BA-5A75-4176-A883-70E0566870A0}"/>
              </a:ext>
            </a:extLst>
          </p:cNvPr>
          <p:cNvSpPr>
            <a:spLocks noGrp="1"/>
          </p:cNvSpPr>
          <p:nvPr>
            <p:ph idx="1"/>
          </p:nvPr>
        </p:nvSpPr>
        <p:spPr/>
        <p:txBody>
          <a:bodyPr/>
          <a:lstStyle/>
          <a:p>
            <a:pPr algn="just"/>
            <a:r>
              <a:rPr lang="en-US" dirty="0"/>
              <a:t>A public blockchain is </a:t>
            </a:r>
            <a:r>
              <a:rPr lang="en-US" dirty="0" err="1"/>
              <a:t>permissionless</a:t>
            </a:r>
            <a:r>
              <a:rPr lang="en-US" dirty="0"/>
              <a:t>. Anyone can join the network and read, write, or participate within the blockchain. </a:t>
            </a:r>
          </a:p>
          <a:p>
            <a:pPr algn="just"/>
            <a:r>
              <a:rPr lang="en-US" dirty="0"/>
              <a:t>A public blockchain is decentralized and does not have a single entity which controls the network. </a:t>
            </a:r>
          </a:p>
          <a:p>
            <a:pPr algn="just"/>
            <a:r>
              <a:rPr lang="en-US" dirty="0"/>
              <a:t>Data on a public blockchain are secure as it is not possible to modify or alter data once they have been validated on the blockchain. </a:t>
            </a:r>
          </a:p>
          <a:p>
            <a:pPr algn="just"/>
            <a:r>
              <a:rPr lang="en-US" dirty="0"/>
              <a:t>Bitcoin and Ethereum are well-known examples of a public blockchain.</a:t>
            </a:r>
            <a:endParaRPr lang="en-IN" dirty="0"/>
          </a:p>
        </p:txBody>
      </p:sp>
    </p:spTree>
    <p:extLst>
      <p:ext uri="{BB962C8B-B14F-4D97-AF65-F5344CB8AC3E}">
        <p14:creationId xmlns:p14="http://schemas.microsoft.com/office/powerpoint/2010/main" val="219518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00B4-2086-4503-B068-CB931941E6D5}"/>
              </a:ext>
            </a:extLst>
          </p:cNvPr>
          <p:cNvSpPr>
            <a:spLocks noGrp="1"/>
          </p:cNvSpPr>
          <p:nvPr>
            <p:ph type="title"/>
          </p:nvPr>
        </p:nvSpPr>
        <p:spPr/>
        <p:txBody>
          <a:bodyPr/>
          <a:lstStyle/>
          <a:p>
            <a:r>
              <a:rPr lang="en-IN" dirty="0"/>
              <a:t>Private Blockchain</a:t>
            </a:r>
          </a:p>
        </p:txBody>
      </p:sp>
      <p:sp>
        <p:nvSpPr>
          <p:cNvPr id="3" name="Content Placeholder 2">
            <a:extLst>
              <a:ext uri="{FF2B5EF4-FFF2-40B4-BE49-F238E27FC236}">
                <a16:creationId xmlns:a16="http://schemas.microsoft.com/office/drawing/2014/main" id="{4FF03A24-549D-40C8-807B-C2FF25C96C4E}"/>
              </a:ext>
            </a:extLst>
          </p:cNvPr>
          <p:cNvSpPr>
            <a:spLocks noGrp="1"/>
          </p:cNvSpPr>
          <p:nvPr>
            <p:ph idx="1"/>
          </p:nvPr>
        </p:nvSpPr>
        <p:spPr>
          <a:xfrm>
            <a:off x="609600" y="2717800"/>
            <a:ext cx="5486400" cy="2483600"/>
          </a:xfrm>
        </p:spPr>
        <p:txBody>
          <a:bodyPr/>
          <a:lstStyle/>
          <a:p>
            <a:pPr algn="just"/>
            <a:r>
              <a:rPr lang="en-US" dirty="0"/>
              <a:t>A private blockchain is a permissioned blockchain. </a:t>
            </a:r>
          </a:p>
          <a:p>
            <a:pPr algn="just"/>
            <a:r>
              <a:rPr lang="en-US" dirty="0"/>
              <a:t>Private blockchains work based on access controls which restrict the people who can participate in the network. </a:t>
            </a:r>
          </a:p>
          <a:p>
            <a:pPr algn="just"/>
            <a:r>
              <a:rPr lang="en-US" dirty="0"/>
              <a:t>There are one or more entities which control the network and this leads to reliance on third-parties to transact.</a:t>
            </a:r>
            <a:endParaRPr lang="en-IN" dirty="0"/>
          </a:p>
        </p:txBody>
      </p:sp>
      <p:sp>
        <p:nvSpPr>
          <p:cNvPr id="5" name="Content Placeholder 2">
            <a:extLst>
              <a:ext uri="{FF2B5EF4-FFF2-40B4-BE49-F238E27FC236}">
                <a16:creationId xmlns:a16="http://schemas.microsoft.com/office/drawing/2014/main" id="{1B3512E4-E891-4FC5-8A87-7F05965483FB}"/>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In a private blockchain, only the entities participating in a transaction will have knowledge about it, whereas the others will not be able to access it. </a:t>
            </a:r>
          </a:p>
          <a:p>
            <a:pPr algn="just"/>
            <a:r>
              <a:rPr lang="en-US" dirty="0"/>
              <a:t>Hyperledger Fabric of Linux Foundation is a perfect example of a private blockchain.</a:t>
            </a:r>
            <a:endParaRPr lang="en-IN" dirty="0"/>
          </a:p>
        </p:txBody>
      </p:sp>
    </p:spTree>
    <p:extLst>
      <p:ext uri="{BB962C8B-B14F-4D97-AF65-F5344CB8AC3E}">
        <p14:creationId xmlns:p14="http://schemas.microsoft.com/office/powerpoint/2010/main" val="1498519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B635-AAAF-4FE4-803D-AEB496E8D9A2}"/>
              </a:ext>
            </a:extLst>
          </p:cNvPr>
          <p:cNvSpPr>
            <a:spLocks noGrp="1"/>
          </p:cNvSpPr>
          <p:nvPr>
            <p:ph type="title"/>
          </p:nvPr>
        </p:nvSpPr>
        <p:spPr/>
        <p:txBody>
          <a:bodyPr/>
          <a:lstStyle/>
          <a:p>
            <a:r>
              <a:rPr lang="en-IN" dirty="0"/>
              <a:t>Similarities of public and private blockchain</a:t>
            </a:r>
          </a:p>
        </p:txBody>
      </p:sp>
      <p:sp>
        <p:nvSpPr>
          <p:cNvPr id="3" name="Content Placeholder 2">
            <a:extLst>
              <a:ext uri="{FF2B5EF4-FFF2-40B4-BE49-F238E27FC236}">
                <a16:creationId xmlns:a16="http://schemas.microsoft.com/office/drawing/2014/main" id="{0BB2019B-E246-4A89-BC3C-75AEB65B6C67}"/>
              </a:ext>
            </a:extLst>
          </p:cNvPr>
          <p:cNvSpPr>
            <a:spLocks noGrp="1"/>
          </p:cNvSpPr>
          <p:nvPr>
            <p:ph idx="1"/>
          </p:nvPr>
        </p:nvSpPr>
        <p:spPr>
          <a:xfrm>
            <a:off x="609600" y="2717800"/>
            <a:ext cx="5486400" cy="2483600"/>
          </a:xfrm>
        </p:spPr>
        <p:txBody>
          <a:bodyPr>
            <a:noAutofit/>
          </a:bodyPr>
          <a:lstStyle/>
          <a:p>
            <a:pPr algn="just"/>
            <a:r>
              <a:rPr lang="en-US" dirty="0"/>
              <a:t>Both function as an append-only ledger where the records can be added but cannot be altered or deleted. Hence, these are called immutable records.</a:t>
            </a:r>
          </a:p>
          <a:p>
            <a:pPr algn="just"/>
            <a:r>
              <a:rPr lang="en-US" dirty="0"/>
              <a:t>Each network node in both these blockchains has a complete replica of the ledger. Both are decentralized and distributed over a peer-to-peer network of computers.</a:t>
            </a:r>
            <a:endParaRPr lang="en-IN" dirty="0"/>
          </a:p>
        </p:txBody>
      </p:sp>
      <p:sp>
        <p:nvSpPr>
          <p:cNvPr id="4" name="Content Placeholder 2">
            <a:extLst>
              <a:ext uri="{FF2B5EF4-FFF2-40B4-BE49-F238E27FC236}">
                <a16:creationId xmlns:a16="http://schemas.microsoft.com/office/drawing/2014/main" id="{9604FE31-A018-4AC9-B842-E02649A1A0B0}"/>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In both, the validity of a record is verified, thus providing a considerable level of immutability, until the majority of the participants agree that it is a valid record and reach consensus. This helps prevent tampering with the records.</a:t>
            </a:r>
          </a:p>
          <a:p>
            <a:pPr algn="just"/>
            <a:r>
              <a:rPr lang="en-US" sz="2000" dirty="0"/>
              <a:t>Both blockchains rely on numerous users to authenticate edits to the distributed ledger thus helping in the creation of a new master copy which can be accessed by everyone at all times</a:t>
            </a:r>
            <a:endParaRPr lang="en-IN" sz="2000" dirty="0"/>
          </a:p>
        </p:txBody>
      </p:sp>
    </p:spTree>
    <p:extLst>
      <p:ext uri="{BB962C8B-B14F-4D97-AF65-F5344CB8AC3E}">
        <p14:creationId xmlns:p14="http://schemas.microsoft.com/office/powerpoint/2010/main" val="316304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600" y="2717800"/>
            <a:ext cx="5486400" cy="2483600"/>
          </a:xfrm>
        </p:spPr>
        <p:txBody>
          <a:bodyPr>
            <a:noAutofit/>
          </a:bodyPr>
          <a:lstStyle/>
          <a:p>
            <a:pPr algn="just"/>
            <a:r>
              <a:rPr lang="en-US" dirty="0"/>
              <a:t>The order of magnitude of a public blockchain is lesser than that of a private blockchain as it is lighter and provides transactional throughput.</a:t>
            </a:r>
          </a:p>
          <a:p>
            <a:pPr algn="just"/>
            <a:r>
              <a:rPr lang="en-US" dirty="0"/>
              <a:t>Level of access granted to participants- In a public blockchain, anyone can take part by verifying and adding data to the blockchain. </a:t>
            </a:r>
          </a:p>
          <a:p>
            <a:pPr algn="just"/>
            <a:r>
              <a:rPr lang="en-US" sz="2000" dirty="0"/>
              <a:t>In private blockchains, only authorized entities can participate and control the network. Examples are Bitcoin and Ethereum.</a:t>
            </a:r>
            <a:endParaRPr lang="en-US" dirty="0"/>
          </a:p>
        </p:txBody>
      </p:sp>
      <p:sp>
        <p:nvSpPr>
          <p:cNvPr id="4" name="Content Placeholder 2">
            <a:extLst>
              <a:ext uri="{FF2B5EF4-FFF2-40B4-BE49-F238E27FC236}">
                <a16:creationId xmlns:a16="http://schemas.microsoft.com/office/drawing/2014/main" id="{39D3C197-0F90-458F-80A3-A4BD3F55EBC7}"/>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A public blockchain is decentralized, whereas a private blockchain is more centralized. Examples- Hyperledger and Ripple.</a:t>
            </a:r>
          </a:p>
          <a:p>
            <a:pPr algn="just"/>
            <a:r>
              <a:rPr lang="en-US" dirty="0"/>
              <a:t>Consensus algorithms such as Proof of Elapsed Time (</a:t>
            </a:r>
            <a:r>
              <a:rPr lang="en-US" dirty="0" err="1"/>
              <a:t>PoET</a:t>
            </a:r>
            <a:r>
              <a:rPr lang="en-US" dirty="0"/>
              <a:t>), Raft, and Istanbul BFT can be used only in case of private blockchains.</a:t>
            </a:r>
          </a:p>
        </p:txBody>
      </p:sp>
    </p:spTree>
    <p:extLst>
      <p:ext uri="{BB962C8B-B14F-4D97-AF65-F5344CB8AC3E}">
        <p14:creationId xmlns:p14="http://schemas.microsoft.com/office/powerpoint/2010/main" val="414381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3EE5-45C0-4B78-B4F1-77079F5012AC}"/>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B7B8222B-89B6-4A5E-8C36-D312301D7311}"/>
              </a:ext>
            </a:extLst>
          </p:cNvPr>
          <p:cNvSpPr>
            <a:spLocks noGrp="1"/>
          </p:cNvSpPr>
          <p:nvPr>
            <p:ph idx="1"/>
          </p:nvPr>
        </p:nvSpPr>
        <p:spPr>
          <a:xfrm>
            <a:off x="609600" y="2717800"/>
            <a:ext cx="5486400" cy="2483600"/>
          </a:xfrm>
        </p:spPr>
        <p:txBody>
          <a:bodyPr>
            <a:noAutofit/>
          </a:bodyPr>
          <a:lstStyle/>
          <a:p>
            <a:pPr algn="just"/>
            <a:r>
              <a:rPr lang="en-US" dirty="0"/>
              <a:t>Transactions per second are lesser in a public blockchain when compared to private blockchains. As the number of authorized participants is less in a private blockchain, it can process hundreds or even thousands of transactions per second.</a:t>
            </a:r>
            <a:endParaRPr lang="en-IN" dirty="0"/>
          </a:p>
        </p:txBody>
      </p:sp>
      <p:sp>
        <p:nvSpPr>
          <p:cNvPr id="4" name="Content Placeholder 2">
            <a:extLst>
              <a:ext uri="{FF2B5EF4-FFF2-40B4-BE49-F238E27FC236}">
                <a16:creationId xmlns:a16="http://schemas.microsoft.com/office/drawing/2014/main" id="{D7A5A1C7-2606-438B-8837-B45CDF32FE0C}"/>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A public blockchain cannot compete with a private blockchain in terms of scalability issues as it is slow and hence can process transactions only at a slow pace. In a private blockchain, as only a few nodes need to manage data, transactions can be supported and processed at a much higher pace.</a:t>
            </a:r>
            <a:endParaRPr lang="en-IN" dirty="0"/>
          </a:p>
        </p:txBody>
      </p:sp>
    </p:spTree>
    <p:extLst>
      <p:ext uri="{BB962C8B-B14F-4D97-AF65-F5344CB8AC3E}">
        <p14:creationId xmlns:p14="http://schemas.microsoft.com/office/powerpoint/2010/main" val="317340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C3EE5-45C0-4B78-B4F1-77079F5012AC}"/>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B7B8222B-89B6-4A5E-8C36-D312301D7311}"/>
              </a:ext>
            </a:extLst>
          </p:cNvPr>
          <p:cNvSpPr>
            <a:spLocks noGrp="1"/>
          </p:cNvSpPr>
          <p:nvPr>
            <p:ph idx="1"/>
          </p:nvPr>
        </p:nvSpPr>
        <p:spPr>
          <a:xfrm>
            <a:off x="609600" y="2717800"/>
            <a:ext cx="5486400" cy="2483600"/>
          </a:xfrm>
        </p:spPr>
        <p:txBody>
          <a:bodyPr>
            <a:noAutofit/>
          </a:bodyPr>
          <a:lstStyle/>
          <a:p>
            <a:pPr algn="just"/>
            <a:r>
              <a:rPr lang="en-US" dirty="0"/>
              <a:t>Public blockchains are trustless, and in a private blockchain setup, participants must not trust one another. In a private blockchain, the validity of records cannot be independently verified as the integrity of a private network relies on the credibility of the authorized nodes.</a:t>
            </a:r>
            <a:endParaRPr lang="en-IN" dirty="0"/>
          </a:p>
          <a:p>
            <a:pPr algn="just"/>
            <a:endParaRPr lang="en-IN" dirty="0"/>
          </a:p>
        </p:txBody>
      </p:sp>
    </p:spTree>
    <p:extLst>
      <p:ext uri="{BB962C8B-B14F-4D97-AF65-F5344CB8AC3E}">
        <p14:creationId xmlns:p14="http://schemas.microsoft.com/office/powerpoint/2010/main" val="1932441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EB21-2A0C-49DB-96C7-84BA2A2A6035}"/>
              </a:ext>
            </a:extLst>
          </p:cNvPr>
          <p:cNvSpPr>
            <a:spLocks noGrp="1"/>
          </p:cNvSpPr>
          <p:nvPr>
            <p:ph type="title"/>
          </p:nvPr>
        </p:nvSpPr>
        <p:spPr/>
        <p:txBody>
          <a:bodyPr/>
          <a:lstStyle/>
          <a:p>
            <a:r>
              <a:rPr lang="en-US" dirty="0"/>
              <a:t>Proof of membership</a:t>
            </a:r>
            <a:endParaRPr lang="en-IN" dirty="0"/>
          </a:p>
        </p:txBody>
      </p:sp>
      <p:sp>
        <p:nvSpPr>
          <p:cNvPr id="3" name="Content Placeholder 2">
            <a:extLst>
              <a:ext uri="{FF2B5EF4-FFF2-40B4-BE49-F238E27FC236}">
                <a16:creationId xmlns:a16="http://schemas.microsoft.com/office/drawing/2014/main" id="{F5379AD0-3B3C-426F-B5A9-E23A7B5FD779}"/>
              </a:ext>
            </a:extLst>
          </p:cNvPr>
          <p:cNvSpPr>
            <a:spLocks noGrp="1"/>
          </p:cNvSpPr>
          <p:nvPr>
            <p:ph idx="1"/>
          </p:nvPr>
        </p:nvSpPr>
        <p:spPr>
          <a:xfrm>
            <a:off x="695999" y="2617148"/>
            <a:ext cx="6839333" cy="3101983"/>
          </a:xfrm>
        </p:spPr>
        <p:txBody>
          <a:bodyPr/>
          <a:lstStyle/>
          <a:p>
            <a:pPr algn="just"/>
            <a:r>
              <a:rPr lang="en-US" dirty="0"/>
              <a:t>Another nice feature of Merkle tree is that, unlike the blockchain that we built before, it allows a concise proof of membership.</a:t>
            </a:r>
          </a:p>
          <a:p>
            <a:pPr algn="just"/>
            <a:r>
              <a:rPr lang="en-US" dirty="0"/>
              <a:t>If someone wants to prove that a certain data block is a member of the Merkle Tree, It is completely possible.</a:t>
            </a:r>
          </a:p>
          <a:p>
            <a:pPr algn="just"/>
            <a:r>
              <a:rPr lang="en-US" dirty="0"/>
              <a:t>They need to basically show us the data block and the path from that data block to the root. Rest of the tree can be ignored, as the block on this path are enough to allow us to verify the hashes all the way up to the root of tree.</a:t>
            </a:r>
          </a:p>
        </p:txBody>
      </p:sp>
      <p:pic>
        <p:nvPicPr>
          <p:cNvPr id="4" name="Picture 3">
            <a:extLst>
              <a:ext uri="{FF2B5EF4-FFF2-40B4-BE49-F238E27FC236}">
                <a16:creationId xmlns:a16="http://schemas.microsoft.com/office/drawing/2014/main" id="{30136E3A-AD3B-4868-831C-6F74BDAE232C}"/>
              </a:ext>
            </a:extLst>
          </p:cNvPr>
          <p:cNvPicPr>
            <a:picLocks noChangeAspect="1"/>
          </p:cNvPicPr>
          <p:nvPr/>
        </p:nvPicPr>
        <p:blipFill>
          <a:blip r:embed="rId2"/>
          <a:stretch>
            <a:fillRect/>
          </a:stretch>
        </p:blipFill>
        <p:spPr>
          <a:xfrm>
            <a:off x="8046638" y="2617148"/>
            <a:ext cx="3337642" cy="4050928"/>
          </a:xfrm>
          <a:prstGeom prst="rect">
            <a:avLst/>
          </a:prstGeom>
        </p:spPr>
      </p:pic>
    </p:spTree>
    <p:extLst>
      <p:ext uri="{BB962C8B-B14F-4D97-AF65-F5344CB8AC3E}">
        <p14:creationId xmlns:p14="http://schemas.microsoft.com/office/powerpoint/2010/main" val="1387338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8084457" cy="2483600"/>
          </a:xfrm>
        </p:spPr>
        <p:txBody>
          <a:bodyPr>
            <a:noAutofit/>
          </a:bodyPr>
          <a:lstStyle/>
          <a:p>
            <a:pPr algn="just"/>
            <a:r>
              <a:rPr lang="en-US" b="1" u="sng" dirty="0"/>
              <a:t>Access</a:t>
            </a:r>
          </a:p>
          <a:p>
            <a:pPr lvl="1" algn="just"/>
            <a:r>
              <a:rPr lang="en-US" sz="2000" dirty="0"/>
              <a:t>In a private blockchain, only a single organization has authority over the network. So, it means that it’s not open for the public people to join in.</a:t>
            </a:r>
          </a:p>
          <a:p>
            <a:pPr lvl="1" algn="just"/>
            <a:r>
              <a:rPr lang="en-US" sz="2000" dirty="0"/>
              <a:t>In reality, all the private blockchain solutions will have some form of authorization scheme to identity, who is entering the platform. Thus, only selected members have access to the network.</a:t>
            </a:r>
          </a:p>
          <a:p>
            <a:pPr lvl="1" algn="just"/>
            <a:r>
              <a:rPr lang="en-US" sz="2000" dirty="0"/>
              <a:t>On the other hand, in a public blockchain network, anyone can join whenever they want. Basically, there are no restrictions when it comes to participation. More so, anyone can see the ledger and take part in the consensus process.</a:t>
            </a:r>
          </a:p>
        </p:txBody>
      </p:sp>
    </p:spTree>
    <p:extLst>
      <p:ext uri="{BB962C8B-B14F-4D97-AF65-F5344CB8AC3E}">
        <p14:creationId xmlns:p14="http://schemas.microsoft.com/office/powerpoint/2010/main" val="416662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10189029" cy="2483600"/>
          </a:xfrm>
        </p:spPr>
        <p:txBody>
          <a:bodyPr>
            <a:noAutofit/>
          </a:bodyPr>
          <a:lstStyle/>
          <a:p>
            <a:pPr algn="just"/>
            <a:r>
              <a:rPr lang="en-US" b="1" u="sng" dirty="0"/>
              <a:t>Authority</a:t>
            </a:r>
            <a:endParaRPr lang="en-US" sz="2000" b="1" u="sng" dirty="0"/>
          </a:p>
          <a:p>
            <a:pPr lvl="1" algn="just"/>
            <a:r>
              <a:rPr lang="en-US" sz="2000" dirty="0"/>
              <a:t>In a public blockchain, you’ll get true decentralization. This is something that is quite absent in private blockchain networks. As everyone has a copy of the ledger, it creates a distributed nature as well.</a:t>
            </a:r>
          </a:p>
          <a:p>
            <a:pPr lvl="1" algn="just"/>
            <a:r>
              <a:rPr lang="en-US" sz="2000" dirty="0"/>
              <a:t>On the other hand, private blockchain does have a big authority looking over the system.</a:t>
            </a:r>
          </a:p>
          <a:p>
            <a:pPr lvl="1" algn="just"/>
            <a:r>
              <a:rPr lang="en-US" sz="2000" dirty="0"/>
              <a:t>You might think, how is this decentralized then? Well, it’s not technically, anyway. A private blockchain isn’t fully decentralized like public blockchain platforms. It’s more of a partially decentralized situation.</a:t>
            </a:r>
          </a:p>
          <a:p>
            <a:pPr lvl="1" algn="just"/>
            <a:r>
              <a:rPr lang="en-US" sz="2000" dirty="0"/>
              <a:t>This is where public and private blockchain seems to differ in a smaller way. Even though private blockchains may be partially decentralized, it still works best for the enterprise environment.</a:t>
            </a:r>
          </a:p>
        </p:txBody>
      </p:sp>
    </p:spTree>
    <p:extLst>
      <p:ext uri="{BB962C8B-B14F-4D97-AF65-F5344CB8AC3E}">
        <p14:creationId xmlns:p14="http://schemas.microsoft.com/office/powerpoint/2010/main" val="27140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9114971" cy="2483600"/>
          </a:xfrm>
        </p:spPr>
        <p:txBody>
          <a:bodyPr>
            <a:noAutofit/>
          </a:bodyPr>
          <a:lstStyle/>
          <a:p>
            <a:pPr algn="just"/>
            <a:r>
              <a:rPr lang="en-US" b="1" u="sng" dirty="0"/>
              <a:t>Transaction Speed</a:t>
            </a:r>
          </a:p>
          <a:p>
            <a:pPr lvl="1" algn="just"/>
            <a:r>
              <a:rPr lang="en-US" sz="2000" dirty="0"/>
              <a:t>For private blockchain vs public blockchain comparison, we can take a look at their transaction speeds. In reality, until a certain point, both platforms can perform quite the same. But after that certain point, the transaction speed varies drastically.</a:t>
            </a:r>
          </a:p>
          <a:p>
            <a:pPr lvl="1" algn="just"/>
            <a:r>
              <a:rPr lang="en-US" sz="2000" dirty="0"/>
              <a:t>Usually, in a public blockchain, anyone can request for a transaction. So, when there are too many requests on the network, the network relatively slows down with the transaction speed. It can take a lot of time to even process a transaction then.</a:t>
            </a:r>
          </a:p>
          <a:p>
            <a:pPr lvl="1" algn="just"/>
            <a:r>
              <a:rPr lang="en-US" sz="2000" dirty="0"/>
              <a:t>But not in private blockchain platforms. Here, only a handful of nodes can participate in the transaction process. So, speed always remains the same.</a:t>
            </a:r>
          </a:p>
        </p:txBody>
      </p:sp>
    </p:spTree>
    <p:extLst>
      <p:ext uri="{BB962C8B-B14F-4D97-AF65-F5344CB8AC3E}">
        <p14:creationId xmlns:p14="http://schemas.microsoft.com/office/powerpoint/2010/main" val="3686190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7678057" cy="2483600"/>
          </a:xfrm>
        </p:spPr>
        <p:txBody>
          <a:bodyPr>
            <a:noAutofit/>
          </a:bodyPr>
          <a:lstStyle/>
          <a:p>
            <a:pPr algn="just"/>
            <a:r>
              <a:rPr lang="en-US" b="1" u="sng" dirty="0"/>
              <a:t>Consensus</a:t>
            </a:r>
          </a:p>
          <a:p>
            <a:pPr lvl="1" algn="just"/>
            <a:r>
              <a:rPr lang="en-US" sz="2000" dirty="0"/>
              <a:t>In a public blockchain, nodes have no restrictions in joining the consensus process. As a result, everyone is free to participate and get the benefits of the platform.</a:t>
            </a:r>
          </a:p>
          <a:p>
            <a:pPr lvl="1" algn="just"/>
            <a:r>
              <a:rPr lang="en-US" sz="2000" dirty="0"/>
              <a:t>On the other hand, private blockchain decides from beforehand who can join the consensus and who can’t. As a result, many nodes won’t really participate in the process at all.</a:t>
            </a:r>
          </a:p>
        </p:txBody>
      </p:sp>
    </p:spTree>
    <p:extLst>
      <p:ext uri="{BB962C8B-B14F-4D97-AF65-F5344CB8AC3E}">
        <p14:creationId xmlns:p14="http://schemas.microsoft.com/office/powerpoint/2010/main" val="4018881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8273143" cy="2483600"/>
          </a:xfrm>
        </p:spPr>
        <p:txBody>
          <a:bodyPr>
            <a:noAutofit/>
          </a:bodyPr>
          <a:lstStyle/>
          <a:p>
            <a:pPr algn="just"/>
            <a:r>
              <a:rPr lang="en-US" b="1" u="sng" dirty="0"/>
              <a:t>Transaction Cost</a:t>
            </a:r>
          </a:p>
          <a:p>
            <a:pPr lvl="1" algn="just"/>
            <a:r>
              <a:rPr lang="en-US" sz="2000" dirty="0"/>
              <a:t>Public blockchain platforms tend to have a higher transaction cost compared to private blockchain platforms. In reality, the enormous number of nodes on the platforms allows down the performance. And as a result, it takes a lot of time to process the requests. Thus, prices rise drastically.</a:t>
            </a:r>
          </a:p>
          <a:p>
            <a:pPr lvl="1" algn="just"/>
            <a:r>
              <a:rPr lang="en-US" sz="2000" dirty="0"/>
              <a:t>On the other hand, in private blockchain platforms, the transaction fees are extremely low. Unlike public blockchain platforms, the transaction fee does not increase based on the number of requests. So, no matter how many people request for a transaction, the fees will always stay low and accurate.</a:t>
            </a:r>
          </a:p>
        </p:txBody>
      </p:sp>
    </p:spTree>
    <p:extLst>
      <p:ext uri="{BB962C8B-B14F-4D97-AF65-F5344CB8AC3E}">
        <p14:creationId xmlns:p14="http://schemas.microsoft.com/office/powerpoint/2010/main" val="1264503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8592457" cy="2483600"/>
          </a:xfrm>
        </p:spPr>
        <p:txBody>
          <a:bodyPr>
            <a:noAutofit/>
          </a:bodyPr>
          <a:lstStyle/>
          <a:p>
            <a:pPr algn="just"/>
            <a:r>
              <a:rPr lang="en-US" b="1" u="sng" dirty="0"/>
              <a:t>Data Handling</a:t>
            </a:r>
          </a:p>
          <a:p>
            <a:pPr lvl="1" algn="just"/>
            <a:r>
              <a:rPr lang="en-US" sz="2000" dirty="0"/>
              <a:t>In a public blockchain, anyone can read and write on the ledger. But you can’t alter it once it gets on the ledger.</a:t>
            </a:r>
          </a:p>
          <a:p>
            <a:pPr lvl="1" algn="just"/>
            <a:r>
              <a:rPr lang="en-US" sz="2000" dirty="0"/>
              <a:t>But in a private blockchain, only the single organization can read and write on the ledger. More so, only a handful of nodes can write on the ledger. In some cases, they can even delete a block as well.</a:t>
            </a:r>
          </a:p>
        </p:txBody>
      </p:sp>
    </p:spTree>
    <p:extLst>
      <p:ext uri="{BB962C8B-B14F-4D97-AF65-F5344CB8AC3E}">
        <p14:creationId xmlns:p14="http://schemas.microsoft.com/office/powerpoint/2010/main" val="57778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599" y="2717800"/>
            <a:ext cx="8400399" cy="2483600"/>
          </a:xfrm>
        </p:spPr>
        <p:txBody>
          <a:bodyPr>
            <a:noAutofit/>
          </a:bodyPr>
          <a:lstStyle/>
          <a:p>
            <a:pPr algn="just"/>
            <a:r>
              <a:rPr lang="en-US" b="1" u="sng" dirty="0"/>
              <a:t>Immutability</a:t>
            </a:r>
          </a:p>
          <a:p>
            <a:pPr lvl="1" algn="just"/>
            <a:r>
              <a:rPr lang="en-US" sz="2000" dirty="0"/>
              <a:t>The public blockchain network is fully immutable. But what does that mean? Well, it means that once a block gets on the chain, there is no way to change it or delete it. So, it makes sure that no one can just alter a certain block can get benefits from others.</a:t>
            </a:r>
          </a:p>
          <a:p>
            <a:pPr lvl="1" algn="just"/>
            <a:r>
              <a:rPr lang="en-US" sz="2000" dirty="0"/>
              <a:t>On the other hand, private blockchains are partially immutable. In certain cases, authorities can delete a certain block if they seem it fit.</a:t>
            </a:r>
          </a:p>
        </p:txBody>
      </p:sp>
    </p:spTree>
    <p:extLst>
      <p:ext uri="{BB962C8B-B14F-4D97-AF65-F5344CB8AC3E}">
        <p14:creationId xmlns:p14="http://schemas.microsoft.com/office/powerpoint/2010/main" val="408468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sp>
        <p:nvSpPr>
          <p:cNvPr id="3" name="Content Placeholder 2">
            <a:extLst>
              <a:ext uri="{FF2B5EF4-FFF2-40B4-BE49-F238E27FC236}">
                <a16:creationId xmlns:a16="http://schemas.microsoft.com/office/drawing/2014/main" id="{0B1E9C88-7144-4A7A-BE49-BF60C84D24E7}"/>
              </a:ext>
            </a:extLst>
          </p:cNvPr>
          <p:cNvSpPr>
            <a:spLocks noGrp="1"/>
          </p:cNvSpPr>
          <p:nvPr>
            <p:ph idx="1"/>
          </p:nvPr>
        </p:nvSpPr>
        <p:spPr>
          <a:xfrm>
            <a:off x="609600" y="2717800"/>
            <a:ext cx="8400400" cy="2483600"/>
          </a:xfrm>
        </p:spPr>
        <p:txBody>
          <a:bodyPr>
            <a:noAutofit/>
          </a:bodyPr>
          <a:lstStyle/>
          <a:p>
            <a:pPr algn="just"/>
            <a:r>
              <a:rPr lang="en-US" b="1" u="sng" dirty="0"/>
              <a:t>Efficiency</a:t>
            </a:r>
          </a:p>
          <a:p>
            <a:pPr algn="just"/>
            <a:r>
              <a:rPr lang="en-US" sz="2000" dirty="0"/>
              <a:t>This is the last point of the public vs private blockchain guide. In reality, public blockchain is less efficient compared to private blockchain platforms. How? Well, public blockchain platforms deal with scalability issues, and they slow down when there are too many nodes on the platform.</a:t>
            </a:r>
          </a:p>
          <a:p>
            <a:pPr algn="just"/>
            <a:r>
              <a:rPr lang="en-US" sz="2000" dirty="0"/>
              <a:t>On the other hand, private blockchain only has a handful of nodes on the platform. So, they always remain efficient no matter what.</a:t>
            </a:r>
          </a:p>
        </p:txBody>
      </p:sp>
    </p:spTree>
    <p:extLst>
      <p:ext uri="{BB962C8B-B14F-4D97-AF65-F5344CB8AC3E}">
        <p14:creationId xmlns:p14="http://schemas.microsoft.com/office/powerpoint/2010/main" val="348849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A80A-69BC-4AA2-8CE3-6CC8C68164C1}"/>
              </a:ext>
            </a:extLst>
          </p:cNvPr>
          <p:cNvSpPr>
            <a:spLocks noGrp="1"/>
          </p:cNvSpPr>
          <p:nvPr>
            <p:ph type="title"/>
          </p:nvPr>
        </p:nvSpPr>
        <p:spPr/>
        <p:txBody>
          <a:bodyPr/>
          <a:lstStyle/>
          <a:p>
            <a:r>
              <a:rPr lang="en-IN" dirty="0"/>
              <a:t>Differences between Public and Private blockchains</a:t>
            </a:r>
          </a:p>
        </p:txBody>
      </p:sp>
      <p:graphicFrame>
        <p:nvGraphicFramePr>
          <p:cNvPr id="4" name="Table 4">
            <a:extLst>
              <a:ext uri="{FF2B5EF4-FFF2-40B4-BE49-F238E27FC236}">
                <a16:creationId xmlns:a16="http://schemas.microsoft.com/office/drawing/2014/main" id="{2C484D47-82C8-4BA2-B629-4671F93AA263}"/>
              </a:ext>
            </a:extLst>
          </p:cNvPr>
          <p:cNvGraphicFramePr>
            <a:graphicFrameLocks noGrp="1"/>
          </p:cNvGraphicFramePr>
          <p:nvPr>
            <p:ph idx="1"/>
            <p:extLst>
              <p:ext uri="{D42A27DB-BD31-4B8C-83A1-F6EECF244321}">
                <p14:modId xmlns:p14="http://schemas.microsoft.com/office/powerpoint/2010/main" val="3493069077"/>
              </p:ext>
            </p:extLst>
          </p:nvPr>
        </p:nvGraphicFramePr>
        <p:xfrm>
          <a:off x="609600" y="2717800"/>
          <a:ext cx="10624458" cy="3668399"/>
        </p:xfrm>
        <a:graphic>
          <a:graphicData uri="http://schemas.openxmlformats.org/drawingml/2006/table">
            <a:tbl>
              <a:tblPr firstRow="1" bandRow="1">
                <a:tableStyleId>{5C22544A-7EE6-4342-B048-85BDC9FD1C3A}</a:tableStyleId>
              </a:tblPr>
              <a:tblGrid>
                <a:gridCol w="3541486">
                  <a:extLst>
                    <a:ext uri="{9D8B030D-6E8A-4147-A177-3AD203B41FA5}">
                      <a16:colId xmlns:a16="http://schemas.microsoft.com/office/drawing/2014/main" val="4030523222"/>
                    </a:ext>
                  </a:extLst>
                </a:gridCol>
                <a:gridCol w="3541486">
                  <a:extLst>
                    <a:ext uri="{9D8B030D-6E8A-4147-A177-3AD203B41FA5}">
                      <a16:colId xmlns:a16="http://schemas.microsoft.com/office/drawing/2014/main" val="3123831713"/>
                    </a:ext>
                  </a:extLst>
                </a:gridCol>
                <a:gridCol w="3541486">
                  <a:extLst>
                    <a:ext uri="{9D8B030D-6E8A-4147-A177-3AD203B41FA5}">
                      <a16:colId xmlns:a16="http://schemas.microsoft.com/office/drawing/2014/main" val="629730600"/>
                    </a:ext>
                  </a:extLst>
                </a:gridCol>
              </a:tblGrid>
              <a:tr h="370840">
                <a:tc>
                  <a:txBody>
                    <a:bodyPr/>
                    <a:lstStyle/>
                    <a:p>
                      <a:endParaRPr lang="en-IN"/>
                    </a:p>
                  </a:txBody>
                  <a:tcPr marL="77733" marR="77733"/>
                </a:tc>
                <a:tc>
                  <a:txBody>
                    <a:bodyPr/>
                    <a:lstStyle/>
                    <a:p>
                      <a:r>
                        <a:rPr lang="en-IN" dirty="0"/>
                        <a:t>Public Blockchain</a:t>
                      </a:r>
                    </a:p>
                  </a:txBody>
                  <a:tcPr marL="77733" marR="77733"/>
                </a:tc>
                <a:tc>
                  <a:txBody>
                    <a:bodyPr/>
                    <a:lstStyle/>
                    <a:p>
                      <a:r>
                        <a:rPr lang="en-IN" dirty="0"/>
                        <a:t>Private Blockchain</a:t>
                      </a:r>
                    </a:p>
                  </a:txBody>
                  <a:tcPr marL="77733" marR="77733"/>
                </a:tc>
                <a:extLst>
                  <a:ext uri="{0D108BD9-81ED-4DB2-BD59-A6C34878D82A}">
                    <a16:rowId xmlns:a16="http://schemas.microsoft.com/office/drawing/2014/main" val="1326686955"/>
                  </a:ext>
                </a:extLst>
              </a:tr>
              <a:tr h="370840">
                <a:tc>
                  <a:txBody>
                    <a:bodyPr/>
                    <a:lstStyle/>
                    <a:p>
                      <a:r>
                        <a:rPr lang="en-IN" dirty="0"/>
                        <a:t>Access</a:t>
                      </a:r>
                    </a:p>
                  </a:txBody>
                  <a:tcPr marL="77733" marR="77733"/>
                </a:tc>
                <a:tc>
                  <a:txBody>
                    <a:bodyPr/>
                    <a:lstStyle/>
                    <a:p>
                      <a:r>
                        <a:rPr lang="en-IN" dirty="0"/>
                        <a:t>Anyone</a:t>
                      </a:r>
                    </a:p>
                  </a:txBody>
                  <a:tcPr marL="77733" marR="77733"/>
                </a:tc>
                <a:tc>
                  <a:txBody>
                    <a:bodyPr/>
                    <a:lstStyle/>
                    <a:p>
                      <a:r>
                        <a:rPr lang="en-IN" dirty="0"/>
                        <a:t>Single Organization</a:t>
                      </a:r>
                    </a:p>
                  </a:txBody>
                  <a:tcPr marL="77733" marR="77733"/>
                </a:tc>
                <a:extLst>
                  <a:ext uri="{0D108BD9-81ED-4DB2-BD59-A6C34878D82A}">
                    <a16:rowId xmlns:a16="http://schemas.microsoft.com/office/drawing/2014/main" val="2823488304"/>
                  </a:ext>
                </a:extLst>
              </a:tr>
              <a:tr h="370840">
                <a:tc>
                  <a:txBody>
                    <a:bodyPr/>
                    <a:lstStyle/>
                    <a:p>
                      <a:r>
                        <a:rPr lang="en-IN" dirty="0"/>
                        <a:t>Authority</a:t>
                      </a:r>
                    </a:p>
                  </a:txBody>
                  <a:tcPr marL="77733" marR="77733"/>
                </a:tc>
                <a:tc>
                  <a:txBody>
                    <a:bodyPr/>
                    <a:lstStyle/>
                    <a:p>
                      <a:r>
                        <a:rPr lang="en-IN" dirty="0"/>
                        <a:t>Decentralized</a:t>
                      </a:r>
                    </a:p>
                  </a:txBody>
                  <a:tcPr marL="77733" marR="77733"/>
                </a:tc>
                <a:tc>
                  <a:txBody>
                    <a:bodyPr/>
                    <a:lstStyle/>
                    <a:p>
                      <a:r>
                        <a:rPr lang="en-IN" dirty="0"/>
                        <a:t>Partially Decentralized</a:t>
                      </a:r>
                    </a:p>
                  </a:txBody>
                  <a:tcPr marL="77733" marR="77733"/>
                </a:tc>
                <a:extLst>
                  <a:ext uri="{0D108BD9-81ED-4DB2-BD59-A6C34878D82A}">
                    <a16:rowId xmlns:a16="http://schemas.microsoft.com/office/drawing/2014/main" val="3237958481"/>
                  </a:ext>
                </a:extLst>
              </a:tr>
              <a:tr h="230332">
                <a:tc>
                  <a:txBody>
                    <a:bodyPr/>
                    <a:lstStyle/>
                    <a:p>
                      <a:r>
                        <a:rPr lang="en-IN" dirty="0"/>
                        <a:t>Transaction Speed</a:t>
                      </a:r>
                    </a:p>
                  </a:txBody>
                  <a:tcPr marL="77733" marR="77733"/>
                </a:tc>
                <a:tc>
                  <a:txBody>
                    <a:bodyPr/>
                    <a:lstStyle/>
                    <a:p>
                      <a:r>
                        <a:rPr lang="en-IN" dirty="0"/>
                        <a:t>Slow</a:t>
                      </a:r>
                    </a:p>
                  </a:txBody>
                  <a:tcPr marL="77733" marR="77733"/>
                </a:tc>
                <a:tc>
                  <a:txBody>
                    <a:bodyPr/>
                    <a:lstStyle/>
                    <a:p>
                      <a:r>
                        <a:rPr lang="en-IN" dirty="0"/>
                        <a:t>Fast</a:t>
                      </a:r>
                    </a:p>
                  </a:txBody>
                  <a:tcPr marL="77733" marR="77733"/>
                </a:tc>
                <a:extLst>
                  <a:ext uri="{0D108BD9-81ED-4DB2-BD59-A6C34878D82A}">
                    <a16:rowId xmlns:a16="http://schemas.microsoft.com/office/drawing/2014/main" val="2515656110"/>
                  </a:ext>
                </a:extLst>
              </a:tr>
              <a:tr h="370840">
                <a:tc>
                  <a:txBody>
                    <a:bodyPr/>
                    <a:lstStyle/>
                    <a:p>
                      <a:r>
                        <a:rPr lang="en-IN" dirty="0"/>
                        <a:t>Consensus</a:t>
                      </a:r>
                    </a:p>
                  </a:txBody>
                  <a:tcPr marL="77733" marR="77733"/>
                </a:tc>
                <a:tc>
                  <a:txBody>
                    <a:bodyPr/>
                    <a:lstStyle/>
                    <a:p>
                      <a:r>
                        <a:rPr lang="en-IN" dirty="0" err="1"/>
                        <a:t>Permissionless</a:t>
                      </a:r>
                      <a:endParaRPr lang="en-IN" dirty="0"/>
                    </a:p>
                  </a:txBody>
                  <a:tcPr marL="77733" marR="77733"/>
                </a:tc>
                <a:tc>
                  <a:txBody>
                    <a:bodyPr/>
                    <a:lstStyle/>
                    <a:p>
                      <a:r>
                        <a:rPr lang="en-IN" dirty="0"/>
                        <a:t>Permissioned</a:t>
                      </a:r>
                    </a:p>
                  </a:txBody>
                  <a:tcPr marL="77733" marR="77733"/>
                </a:tc>
                <a:extLst>
                  <a:ext uri="{0D108BD9-81ED-4DB2-BD59-A6C34878D82A}">
                    <a16:rowId xmlns:a16="http://schemas.microsoft.com/office/drawing/2014/main" val="3127005786"/>
                  </a:ext>
                </a:extLst>
              </a:tr>
              <a:tr h="370840">
                <a:tc>
                  <a:txBody>
                    <a:bodyPr/>
                    <a:lstStyle/>
                    <a:p>
                      <a:r>
                        <a:rPr lang="en-IN" dirty="0"/>
                        <a:t>Transaction Cost</a:t>
                      </a:r>
                    </a:p>
                  </a:txBody>
                  <a:tcPr marL="77733" marR="77733"/>
                </a:tc>
                <a:tc>
                  <a:txBody>
                    <a:bodyPr/>
                    <a:lstStyle/>
                    <a:p>
                      <a:r>
                        <a:rPr lang="en-IN" dirty="0"/>
                        <a:t>High</a:t>
                      </a:r>
                    </a:p>
                  </a:txBody>
                  <a:tcPr marL="77733" marR="77733"/>
                </a:tc>
                <a:tc>
                  <a:txBody>
                    <a:bodyPr/>
                    <a:lstStyle/>
                    <a:p>
                      <a:r>
                        <a:rPr lang="en-IN" dirty="0"/>
                        <a:t>Low</a:t>
                      </a:r>
                    </a:p>
                  </a:txBody>
                  <a:tcPr marL="77733" marR="77733"/>
                </a:tc>
                <a:extLst>
                  <a:ext uri="{0D108BD9-81ED-4DB2-BD59-A6C34878D82A}">
                    <a16:rowId xmlns:a16="http://schemas.microsoft.com/office/drawing/2014/main" val="26696872"/>
                  </a:ext>
                </a:extLst>
              </a:tr>
              <a:tr h="370840">
                <a:tc>
                  <a:txBody>
                    <a:bodyPr/>
                    <a:lstStyle/>
                    <a:p>
                      <a:r>
                        <a:rPr lang="en-IN" dirty="0"/>
                        <a:t>Data handling</a:t>
                      </a:r>
                    </a:p>
                  </a:txBody>
                  <a:tcPr marL="77733" marR="77733"/>
                </a:tc>
                <a:tc>
                  <a:txBody>
                    <a:bodyPr/>
                    <a:lstStyle/>
                    <a:p>
                      <a:r>
                        <a:rPr lang="en-IN" dirty="0"/>
                        <a:t>Read and Write Access for anyone</a:t>
                      </a:r>
                    </a:p>
                  </a:txBody>
                  <a:tcPr marL="77733" marR="77733"/>
                </a:tc>
                <a:tc>
                  <a:txBody>
                    <a:bodyPr/>
                    <a:lstStyle/>
                    <a:p>
                      <a:r>
                        <a:rPr lang="en-IN" dirty="0"/>
                        <a:t>Read and Write access for a single organization</a:t>
                      </a:r>
                    </a:p>
                  </a:txBody>
                  <a:tcPr marL="77733" marR="77733"/>
                </a:tc>
                <a:extLst>
                  <a:ext uri="{0D108BD9-81ED-4DB2-BD59-A6C34878D82A}">
                    <a16:rowId xmlns:a16="http://schemas.microsoft.com/office/drawing/2014/main" val="1741537598"/>
                  </a:ext>
                </a:extLst>
              </a:tr>
              <a:tr h="370840">
                <a:tc>
                  <a:txBody>
                    <a:bodyPr/>
                    <a:lstStyle/>
                    <a:p>
                      <a:r>
                        <a:rPr lang="en-IN" dirty="0"/>
                        <a:t>Immutability</a:t>
                      </a:r>
                    </a:p>
                  </a:txBody>
                  <a:tcPr marL="77733" marR="77733"/>
                </a:tc>
                <a:tc>
                  <a:txBody>
                    <a:bodyPr/>
                    <a:lstStyle/>
                    <a:p>
                      <a:r>
                        <a:rPr lang="en-IN" dirty="0"/>
                        <a:t>Full</a:t>
                      </a:r>
                    </a:p>
                  </a:txBody>
                  <a:tcPr marL="77733" marR="77733"/>
                </a:tc>
                <a:tc>
                  <a:txBody>
                    <a:bodyPr/>
                    <a:lstStyle/>
                    <a:p>
                      <a:r>
                        <a:rPr lang="en-IN" dirty="0"/>
                        <a:t>Partial</a:t>
                      </a:r>
                    </a:p>
                  </a:txBody>
                  <a:tcPr marL="77733" marR="77733"/>
                </a:tc>
                <a:extLst>
                  <a:ext uri="{0D108BD9-81ED-4DB2-BD59-A6C34878D82A}">
                    <a16:rowId xmlns:a16="http://schemas.microsoft.com/office/drawing/2014/main" val="3124461936"/>
                  </a:ext>
                </a:extLst>
              </a:tr>
              <a:tr h="370840">
                <a:tc>
                  <a:txBody>
                    <a:bodyPr/>
                    <a:lstStyle/>
                    <a:p>
                      <a:r>
                        <a:rPr lang="en-IN" dirty="0"/>
                        <a:t>Efficiency</a:t>
                      </a:r>
                    </a:p>
                  </a:txBody>
                  <a:tcPr marL="77733" marR="77733"/>
                </a:tc>
                <a:tc>
                  <a:txBody>
                    <a:bodyPr/>
                    <a:lstStyle/>
                    <a:p>
                      <a:r>
                        <a:rPr lang="en-IN" dirty="0"/>
                        <a:t>Low</a:t>
                      </a:r>
                    </a:p>
                  </a:txBody>
                  <a:tcPr marL="77733" marR="77733"/>
                </a:tc>
                <a:tc>
                  <a:txBody>
                    <a:bodyPr/>
                    <a:lstStyle/>
                    <a:p>
                      <a:r>
                        <a:rPr lang="en-IN" dirty="0"/>
                        <a:t>High</a:t>
                      </a:r>
                    </a:p>
                  </a:txBody>
                  <a:tcPr marL="77733" marR="77733"/>
                </a:tc>
                <a:extLst>
                  <a:ext uri="{0D108BD9-81ED-4DB2-BD59-A6C34878D82A}">
                    <a16:rowId xmlns:a16="http://schemas.microsoft.com/office/drawing/2014/main" val="1355392814"/>
                  </a:ext>
                </a:extLst>
              </a:tr>
            </a:tbl>
          </a:graphicData>
        </a:graphic>
      </p:graphicFrame>
    </p:spTree>
    <p:extLst>
      <p:ext uri="{BB962C8B-B14F-4D97-AF65-F5344CB8AC3E}">
        <p14:creationId xmlns:p14="http://schemas.microsoft.com/office/powerpoint/2010/main" val="338432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83FC-75FA-4104-8D26-0778B895B75F}"/>
              </a:ext>
            </a:extLst>
          </p:cNvPr>
          <p:cNvSpPr>
            <a:spLocks noGrp="1"/>
          </p:cNvSpPr>
          <p:nvPr>
            <p:ph type="title"/>
          </p:nvPr>
        </p:nvSpPr>
        <p:spPr>
          <a:xfrm>
            <a:off x="609600" y="1392233"/>
            <a:ext cx="10276114" cy="1143200"/>
          </a:xfrm>
        </p:spPr>
        <p:txBody>
          <a:bodyPr/>
          <a:lstStyle/>
          <a:p>
            <a:r>
              <a:rPr lang="en-IN" dirty="0"/>
              <a:t>Public blockchain best features</a:t>
            </a:r>
          </a:p>
        </p:txBody>
      </p:sp>
      <p:sp>
        <p:nvSpPr>
          <p:cNvPr id="3" name="Content Placeholder 2">
            <a:extLst>
              <a:ext uri="{FF2B5EF4-FFF2-40B4-BE49-F238E27FC236}">
                <a16:creationId xmlns:a16="http://schemas.microsoft.com/office/drawing/2014/main" id="{F2C890E3-2E9F-4DD6-8042-9ACF055F8EA0}"/>
              </a:ext>
            </a:extLst>
          </p:cNvPr>
          <p:cNvSpPr>
            <a:spLocks noGrp="1"/>
          </p:cNvSpPr>
          <p:nvPr>
            <p:ph idx="1"/>
          </p:nvPr>
        </p:nvSpPr>
        <p:spPr>
          <a:xfrm>
            <a:off x="609600" y="2717800"/>
            <a:ext cx="8737600" cy="2483600"/>
          </a:xfrm>
        </p:spPr>
        <p:txBody>
          <a:bodyPr>
            <a:noAutofit/>
          </a:bodyPr>
          <a:lstStyle/>
          <a:p>
            <a:pPr algn="just"/>
            <a:r>
              <a:rPr lang="en-US" b="1" u="sng" dirty="0"/>
              <a:t>High Security</a:t>
            </a:r>
          </a:p>
          <a:p>
            <a:pPr lvl="1" algn="just"/>
            <a:r>
              <a:rPr lang="en-US" sz="2000" dirty="0"/>
              <a:t>Public blockchain companies always design every single platform in a way that offers full security. In reality, every single day, enterprises and organizations deal with online hacks. It’s becoming a big hindrance as the time is going by.</a:t>
            </a:r>
          </a:p>
          <a:p>
            <a:pPr lvl="1" algn="just"/>
            <a:r>
              <a:rPr lang="en-US" sz="2000" dirty="0"/>
              <a:t>Furthermore, it causes billions and billions of dollar losses every year.</a:t>
            </a:r>
          </a:p>
          <a:p>
            <a:pPr lvl="1" algn="just"/>
            <a:r>
              <a:rPr lang="en-US" sz="2000" dirty="0"/>
              <a:t>But with all the security protocols of a public blockchain, they can easily stop all the hacking issues they face. More so, they can finally ensure true value or better data quality for any project.</a:t>
            </a:r>
          </a:p>
          <a:p>
            <a:pPr lvl="1" algn="just"/>
            <a:r>
              <a:rPr lang="en-US" sz="2000" dirty="0"/>
              <a:t>The security protocols may vary based on the platform, but I can safely say that public blockchains are more or less robust.</a:t>
            </a:r>
            <a:endParaRPr lang="en-IN" sz="2000" dirty="0"/>
          </a:p>
        </p:txBody>
      </p:sp>
    </p:spTree>
    <p:extLst>
      <p:ext uri="{BB962C8B-B14F-4D97-AF65-F5344CB8AC3E}">
        <p14:creationId xmlns:p14="http://schemas.microsoft.com/office/powerpoint/2010/main" val="177304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EF7E-197E-41D2-BDF6-47DCBF52FCAE}"/>
              </a:ext>
            </a:extLst>
          </p:cNvPr>
          <p:cNvSpPr>
            <a:spLocks noGrp="1"/>
          </p:cNvSpPr>
          <p:nvPr>
            <p:ph type="title"/>
          </p:nvPr>
        </p:nvSpPr>
        <p:spPr/>
        <p:txBody>
          <a:bodyPr/>
          <a:lstStyle/>
          <a:p>
            <a:r>
              <a:rPr lang="en-US" dirty="0"/>
              <a:t>Proof of Non-membership</a:t>
            </a:r>
            <a:endParaRPr lang="en-IN" dirty="0"/>
          </a:p>
        </p:txBody>
      </p:sp>
      <p:sp>
        <p:nvSpPr>
          <p:cNvPr id="3" name="Content Placeholder 2">
            <a:extLst>
              <a:ext uri="{FF2B5EF4-FFF2-40B4-BE49-F238E27FC236}">
                <a16:creationId xmlns:a16="http://schemas.microsoft.com/office/drawing/2014/main" id="{80105825-8C51-4E07-AB23-0F7B8EF47217}"/>
              </a:ext>
            </a:extLst>
          </p:cNvPr>
          <p:cNvSpPr>
            <a:spLocks noGrp="1"/>
          </p:cNvSpPr>
          <p:nvPr>
            <p:ph idx="1"/>
          </p:nvPr>
        </p:nvSpPr>
        <p:spPr>
          <a:xfrm>
            <a:off x="609600" y="2717800"/>
            <a:ext cx="5207000" cy="2483600"/>
          </a:xfrm>
        </p:spPr>
        <p:txBody>
          <a:bodyPr/>
          <a:lstStyle/>
          <a:p>
            <a:pPr algn="just"/>
            <a:r>
              <a:rPr lang="en-US" dirty="0"/>
              <a:t>The way it is possible to prove membership, similarly Merkle tree also enable us to verify non-membership.</a:t>
            </a:r>
          </a:p>
          <a:p>
            <a:pPr algn="just"/>
            <a:r>
              <a:rPr lang="en-US" dirty="0"/>
              <a:t>We can prove that a particular block is not in the </a:t>
            </a:r>
            <a:r>
              <a:rPr lang="en-US" dirty="0" err="1"/>
              <a:t>merkle</a:t>
            </a:r>
            <a:r>
              <a:rPr lang="en-US" dirty="0"/>
              <a:t> tree by showing a path to the item that’s just before where the item in question would be and showing the path to the item that is just after where it would be.</a:t>
            </a:r>
            <a:endParaRPr lang="en-IN" dirty="0"/>
          </a:p>
        </p:txBody>
      </p:sp>
      <p:sp>
        <p:nvSpPr>
          <p:cNvPr id="4" name="Content Placeholder 2">
            <a:extLst>
              <a:ext uri="{FF2B5EF4-FFF2-40B4-BE49-F238E27FC236}">
                <a16:creationId xmlns:a16="http://schemas.microsoft.com/office/drawing/2014/main" id="{F49FF421-70E2-4120-88E7-8DEF34CCF127}"/>
              </a:ext>
            </a:extLst>
          </p:cNvPr>
          <p:cNvSpPr txBox="1">
            <a:spLocks/>
          </p:cNvSpPr>
          <p:nvPr/>
        </p:nvSpPr>
        <p:spPr>
          <a:xfrm>
            <a:off x="5816600" y="2535433"/>
            <a:ext cx="52070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If these two items are consecutive in the tree, then this serves as a proof that the item in question is not included.</a:t>
            </a:r>
          </a:p>
          <a:p>
            <a:pPr algn="just"/>
            <a:r>
              <a:rPr lang="en-US" dirty="0"/>
              <a:t>For it to be included, it would need to be between the two items shown, but there is no space between them as they are consecutive.</a:t>
            </a:r>
            <a:endParaRPr lang="en-IN" dirty="0"/>
          </a:p>
        </p:txBody>
      </p:sp>
    </p:spTree>
    <p:extLst>
      <p:ext uri="{BB962C8B-B14F-4D97-AF65-F5344CB8AC3E}">
        <p14:creationId xmlns:p14="http://schemas.microsoft.com/office/powerpoint/2010/main" val="348811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83FC-75FA-4104-8D26-0778B895B75F}"/>
              </a:ext>
            </a:extLst>
          </p:cNvPr>
          <p:cNvSpPr>
            <a:spLocks noGrp="1"/>
          </p:cNvSpPr>
          <p:nvPr>
            <p:ph type="title"/>
          </p:nvPr>
        </p:nvSpPr>
        <p:spPr>
          <a:xfrm>
            <a:off x="609600" y="1392233"/>
            <a:ext cx="10072914" cy="1143200"/>
          </a:xfrm>
        </p:spPr>
        <p:txBody>
          <a:bodyPr/>
          <a:lstStyle/>
          <a:p>
            <a:r>
              <a:rPr lang="en-IN" dirty="0"/>
              <a:t>Public blockchain best features</a:t>
            </a:r>
          </a:p>
        </p:txBody>
      </p:sp>
      <p:sp>
        <p:nvSpPr>
          <p:cNvPr id="3" name="Content Placeholder 2">
            <a:extLst>
              <a:ext uri="{FF2B5EF4-FFF2-40B4-BE49-F238E27FC236}">
                <a16:creationId xmlns:a16="http://schemas.microsoft.com/office/drawing/2014/main" id="{F2C890E3-2E9F-4DD6-8042-9ACF055F8EA0}"/>
              </a:ext>
            </a:extLst>
          </p:cNvPr>
          <p:cNvSpPr>
            <a:spLocks noGrp="1"/>
          </p:cNvSpPr>
          <p:nvPr>
            <p:ph idx="1"/>
          </p:nvPr>
        </p:nvSpPr>
        <p:spPr>
          <a:xfrm>
            <a:off x="609599" y="2717800"/>
            <a:ext cx="10072913" cy="2483600"/>
          </a:xfrm>
        </p:spPr>
        <p:txBody>
          <a:bodyPr>
            <a:noAutofit/>
          </a:bodyPr>
          <a:lstStyle/>
          <a:p>
            <a:pPr algn="just"/>
            <a:r>
              <a:rPr lang="en-US" b="1" u="sng" dirty="0"/>
              <a:t>Open Environment</a:t>
            </a:r>
          </a:p>
          <a:p>
            <a:pPr lvl="1" algn="just"/>
            <a:r>
              <a:rPr lang="en-US" sz="2000" dirty="0"/>
              <a:t>As you already know, the public blockchain is open for all, just like its name. So, no matter where you reside, you can log into these platforms. You would only need a good internet connection and a computer.</a:t>
            </a:r>
          </a:p>
          <a:p>
            <a:pPr lvl="1" algn="just"/>
            <a:r>
              <a:rPr lang="en-US" sz="2000" dirty="0"/>
              <a:t>So, you will always enjoy all the benefits that come from blockchain technology. More so, you can use it to transact in a safe environment. Also, you can make money from mining as well. However, not all public platforms offer mining features.</a:t>
            </a:r>
          </a:p>
          <a:p>
            <a:pPr lvl="1" algn="just"/>
            <a:r>
              <a:rPr lang="en-US" sz="2000" dirty="0"/>
              <a:t>We have covered this topic more thoroughly in our courses. Make sure to check all the courses out as well!</a:t>
            </a:r>
          </a:p>
          <a:p>
            <a:pPr lvl="1" algn="just"/>
            <a:r>
              <a:rPr lang="en-US" sz="2000" dirty="0"/>
              <a:t>Let’s check out the next feature in this public blockchain vs private blockchain guide.</a:t>
            </a:r>
            <a:endParaRPr lang="en-IN" sz="2000" dirty="0"/>
          </a:p>
        </p:txBody>
      </p:sp>
    </p:spTree>
    <p:extLst>
      <p:ext uri="{BB962C8B-B14F-4D97-AF65-F5344CB8AC3E}">
        <p14:creationId xmlns:p14="http://schemas.microsoft.com/office/powerpoint/2010/main" val="328782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83FC-75FA-4104-8D26-0778B895B75F}"/>
              </a:ext>
            </a:extLst>
          </p:cNvPr>
          <p:cNvSpPr>
            <a:spLocks noGrp="1"/>
          </p:cNvSpPr>
          <p:nvPr>
            <p:ph type="title"/>
          </p:nvPr>
        </p:nvSpPr>
        <p:spPr>
          <a:xfrm>
            <a:off x="609599" y="1392233"/>
            <a:ext cx="10087429" cy="1143200"/>
          </a:xfrm>
        </p:spPr>
        <p:txBody>
          <a:bodyPr/>
          <a:lstStyle/>
          <a:p>
            <a:r>
              <a:rPr lang="en-IN" dirty="0"/>
              <a:t>Public blockchain best features</a:t>
            </a:r>
          </a:p>
        </p:txBody>
      </p:sp>
      <p:sp>
        <p:nvSpPr>
          <p:cNvPr id="3" name="Content Placeholder 2">
            <a:extLst>
              <a:ext uri="{FF2B5EF4-FFF2-40B4-BE49-F238E27FC236}">
                <a16:creationId xmlns:a16="http://schemas.microsoft.com/office/drawing/2014/main" id="{F2C890E3-2E9F-4DD6-8042-9ACF055F8EA0}"/>
              </a:ext>
            </a:extLst>
          </p:cNvPr>
          <p:cNvSpPr>
            <a:spLocks noGrp="1"/>
          </p:cNvSpPr>
          <p:nvPr>
            <p:ph idx="1"/>
          </p:nvPr>
        </p:nvSpPr>
        <p:spPr>
          <a:xfrm>
            <a:off x="609600" y="2717800"/>
            <a:ext cx="9739086" cy="2483600"/>
          </a:xfrm>
        </p:spPr>
        <p:txBody>
          <a:bodyPr>
            <a:noAutofit/>
          </a:bodyPr>
          <a:lstStyle/>
          <a:p>
            <a:pPr algn="just"/>
            <a:r>
              <a:rPr lang="en-US" b="1" u="sng" dirty="0"/>
              <a:t>Anonymous Nature</a:t>
            </a:r>
          </a:p>
          <a:p>
            <a:pPr lvl="1" algn="just"/>
            <a:r>
              <a:rPr lang="en-US" sz="2000" dirty="0"/>
              <a:t>This is actually one of the best features of public blockchains that most of the users love. Basically, here every one is anonymous. Actually, you won’t use your real name, or real identity hear. Everything would stay hidden, and no one can track you based on that.</a:t>
            </a:r>
          </a:p>
          <a:p>
            <a:pPr lvl="1" algn="just"/>
            <a:r>
              <a:rPr lang="en-US" sz="2000" dirty="0"/>
              <a:t>As it’s a public domain, this feature is mainly for the safety of one’s possessions. However, people did use it for illegal reasons as well. Many criminals tend to use bitcoin to pay for illegal activities on the dark web.</a:t>
            </a:r>
          </a:p>
          <a:p>
            <a:pPr lvl="1" algn="just"/>
            <a:r>
              <a:rPr lang="en-US" sz="2000" dirty="0"/>
              <a:t>But don’t judge it base don it’s bad past. People can use any new technology for bad and good purposes. Thus, it shouldn’t reflect on public blockchain technology in any way.</a:t>
            </a:r>
            <a:endParaRPr lang="en-IN" sz="2000" dirty="0"/>
          </a:p>
        </p:txBody>
      </p:sp>
    </p:spTree>
    <p:extLst>
      <p:ext uri="{BB962C8B-B14F-4D97-AF65-F5344CB8AC3E}">
        <p14:creationId xmlns:p14="http://schemas.microsoft.com/office/powerpoint/2010/main" val="148659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83FC-75FA-4104-8D26-0778B895B75F}"/>
              </a:ext>
            </a:extLst>
          </p:cNvPr>
          <p:cNvSpPr>
            <a:spLocks noGrp="1"/>
          </p:cNvSpPr>
          <p:nvPr>
            <p:ph type="title"/>
          </p:nvPr>
        </p:nvSpPr>
        <p:spPr>
          <a:xfrm>
            <a:off x="609599" y="1392233"/>
            <a:ext cx="10189029" cy="1143200"/>
          </a:xfrm>
        </p:spPr>
        <p:txBody>
          <a:bodyPr/>
          <a:lstStyle/>
          <a:p>
            <a:r>
              <a:rPr lang="en-IN" dirty="0"/>
              <a:t>Public blockchain best features</a:t>
            </a:r>
          </a:p>
        </p:txBody>
      </p:sp>
      <p:sp>
        <p:nvSpPr>
          <p:cNvPr id="3" name="Content Placeholder 2">
            <a:extLst>
              <a:ext uri="{FF2B5EF4-FFF2-40B4-BE49-F238E27FC236}">
                <a16:creationId xmlns:a16="http://schemas.microsoft.com/office/drawing/2014/main" id="{F2C890E3-2E9F-4DD6-8042-9ACF055F8EA0}"/>
              </a:ext>
            </a:extLst>
          </p:cNvPr>
          <p:cNvSpPr>
            <a:spLocks noGrp="1"/>
          </p:cNvSpPr>
          <p:nvPr>
            <p:ph idx="1"/>
          </p:nvPr>
        </p:nvSpPr>
        <p:spPr>
          <a:xfrm>
            <a:off x="609599" y="2717800"/>
            <a:ext cx="9013371" cy="2483600"/>
          </a:xfrm>
        </p:spPr>
        <p:txBody>
          <a:bodyPr>
            <a:noAutofit/>
          </a:bodyPr>
          <a:lstStyle/>
          <a:p>
            <a:pPr algn="just"/>
            <a:r>
              <a:rPr lang="en-US" b="1" u="sng" dirty="0"/>
              <a:t>No Regulations</a:t>
            </a:r>
          </a:p>
          <a:p>
            <a:pPr lvl="1" algn="just"/>
            <a:r>
              <a:rPr lang="en-US" sz="2000" dirty="0"/>
              <a:t>In reality, public blockchain doesn’t have any regulations that the nodes have to follow. So, there is no limit to how one can use this platform for their betterment. However, the main issue is that enterprises can’t work in a non-regulated environment.</a:t>
            </a:r>
          </a:p>
          <a:p>
            <a:pPr lvl="1" algn="just"/>
            <a:r>
              <a:rPr lang="en-US" sz="2000" dirty="0"/>
              <a:t>Why? Well, it’s because, without regulations, it’s hard to follow all of the needs a project may need. Thus, I would recommend using public networks on consumer platforms. It means that you shouldn’t use it as an internal networking system and use it as an external one.</a:t>
            </a:r>
          </a:p>
          <a:p>
            <a:pPr lvl="1" algn="just"/>
            <a:r>
              <a:rPr lang="en-US" sz="2000" dirty="0"/>
              <a:t>Let’s check out the next feature in this public blockchain vs private blockchain guide.</a:t>
            </a:r>
            <a:endParaRPr lang="en-IN" sz="2000" dirty="0"/>
          </a:p>
        </p:txBody>
      </p:sp>
    </p:spTree>
    <p:extLst>
      <p:ext uri="{BB962C8B-B14F-4D97-AF65-F5344CB8AC3E}">
        <p14:creationId xmlns:p14="http://schemas.microsoft.com/office/powerpoint/2010/main" val="128260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C7-7642-4A58-A579-F0C7292C0FDD}"/>
              </a:ext>
            </a:extLst>
          </p:cNvPr>
          <p:cNvSpPr>
            <a:spLocks noGrp="1"/>
          </p:cNvSpPr>
          <p:nvPr>
            <p:ph type="title"/>
          </p:nvPr>
        </p:nvSpPr>
        <p:spPr>
          <a:xfrm>
            <a:off x="609599" y="1392233"/>
            <a:ext cx="8868229" cy="1143200"/>
          </a:xfrm>
        </p:spPr>
        <p:txBody>
          <a:bodyPr/>
          <a:lstStyle/>
          <a:p>
            <a:r>
              <a:rPr lang="en-IN" dirty="0"/>
              <a:t>Why use public blockchain</a:t>
            </a:r>
          </a:p>
        </p:txBody>
      </p:sp>
      <p:sp>
        <p:nvSpPr>
          <p:cNvPr id="3" name="Content Placeholder 2">
            <a:extLst>
              <a:ext uri="{FF2B5EF4-FFF2-40B4-BE49-F238E27FC236}">
                <a16:creationId xmlns:a16="http://schemas.microsoft.com/office/drawing/2014/main" id="{0C24CCDE-B84B-4767-8071-60C18E168A38}"/>
              </a:ext>
            </a:extLst>
          </p:cNvPr>
          <p:cNvSpPr>
            <a:spLocks noGrp="1"/>
          </p:cNvSpPr>
          <p:nvPr>
            <p:ph idx="1"/>
          </p:nvPr>
        </p:nvSpPr>
        <p:spPr>
          <a:xfrm>
            <a:off x="609599" y="2717800"/>
            <a:ext cx="8606971" cy="2483600"/>
          </a:xfrm>
        </p:spPr>
        <p:txBody>
          <a:bodyPr>
            <a:noAutofit/>
          </a:bodyPr>
          <a:lstStyle/>
          <a:p>
            <a:pPr algn="just"/>
            <a:r>
              <a:rPr lang="en-US" b="1" u="sng" dirty="0"/>
              <a:t>Full Transparency</a:t>
            </a:r>
          </a:p>
          <a:p>
            <a:pPr lvl="1" algn="just"/>
            <a:r>
              <a:rPr lang="en-US" sz="2000" dirty="0"/>
              <a:t>Well, nothing can compare to a fully transparent platform to anything else. Basically, the public blockchain companies tend to design the platforms so that it’s fully transparent to anyone on the ledger.</a:t>
            </a:r>
          </a:p>
          <a:p>
            <a:pPr lvl="1" algn="just"/>
            <a:r>
              <a:rPr lang="en-US" sz="2000" dirty="0"/>
              <a:t>It means that you can see the ledger anytime you want. So, there is no scope for any corruption or any discrepancies. Anyhow, everyone has to maintain the ledger and participate in consensus.</a:t>
            </a:r>
          </a:p>
          <a:p>
            <a:pPr lvl="1" algn="just"/>
            <a:r>
              <a:rPr lang="en-US" sz="2000" dirty="0"/>
              <a:t>This is something that you find in private blockchain platforms.</a:t>
            </a:r>
            <a:endParaRPr lang="en-IN" sz="2000" dirty="0"/>
          </a:p>
        </p:txBody>
      </p:sp>
    </p:spTree>
    <p:extLst>
      <p:ext uri="{BB962C8B-B14F-4D97-AF65-F5344CB8AC3E}">
        <p14:creationId xmlns:p14="http://schemas.microsoft.com/office/powerpoint/2010/main" val="219115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C7-7642-4A58-A579-F0C7292C0FDD}"/>
              </a:ext>
            </a:extLst>
          </p:cNvPr>
          <p:cNvSpPr>
            <a:spLocks noGrp="1"/>
          </p:cNvSpPr>
          <p:nvPr>
            <p:ph type="title"/>
          </p:nvPr>
        </p:nvSpPr>
        <p:spPr>
          <a:xfrm>
            <a:off x="609600" y="1392233"/>
            <a:ext cx="8621486" cy="1143200"/>
          </a:xfrm>
        </p:spPr>
        <p:txBody>
          <a:bodyPr/>
          <a:lstStyle/>
          <a:p>
            <a:r>
              <a:rPr lang="en-IN" dirty="0"/>
              <a:t>Why use public blockchain</a:t>
            </a:r>
          </a:p>
        </p:txBody>
      </p:sp>
      <p:sp>
        <p:nvSpPr>
          <p:cNvPr id="3" name="Content Placeholder 2">
            <a:extLst>
              <a:ext uri="{FF2B5EF4-FFF2-40B4-BE49-F238E27FC236}">
                <a16:creationId xmlns:a16="http://schemas.microsoft.com/office/drawing/2014/main" id="{0C24CCDE-B84B-4767-8071-60C18E168A38}"/>
              </a:ext>
            </a:extLst>
          </p:cNvPr>
          <p:cNvSpPr>
            <a:spLocks noGrp="1"/>
          </p:cNvSpPr>
          <p:nvPr>
            <p:ph idx="1"/>
          </p:nvPr>
        </p:nvSpPr>
        <p:spPr>
          <a:xfrm>
            <a:off x="609599" y="2717800"/>
            <a:ext cx="9898743" cy="2483600"/>
          </a:xfrm>
        </p:spPr>
        <p:txBody>
          <a:bodyPr>
            <a:noAutofit/>
          </a:bodyPr>
          <a:lstStyle/>
          <a:p>
            <a:pPr algn="just"/>
            <a:r>
              <a:rPr lang="en-US" b="1" u="sng" dirty="0"/>
              <a:t>True Decentralization</a:t>
            </a:r>
          </a:p>
          <a:p>
            <a:pPr lvl="1" algn="just"/>
            <a:r>
              <a:rPr lang="en-US" sz="2000" dirty="0"/>
              <a:t>In a public blockchain, you’ll get true decentralization. This is something that is quite absent in private blockchain networks. As everyone has a copy of the ledger, it creates a distributed nature as well.</a:t>
            </a:r>
          </a:p>
          <a:p>
            <a:pPr lvl="1" algn="just"/>
            <a:r>
              <a:rPr lang="en-US" sz="2000" dirty="0"/>
              <a:t>Basically, in this type of blockchain, there isn’t a centralized entity. Thus, the responsibility of maintaining the network is solely on the nodes. With help from a consensus algorithm, they are updating the ledger, and it promotes fairness as well.</a:t>
            </a:r>
          </a:p>
          <a:p>
            <a:pPr lvl="1" algn="just"/>
            <a:r>
              <a:rPr lang="en-US" sz="2000" dirty="0"/>
              <a:t>Furthermore, both of these features make sure that there is always a decentralized environment in the system.</a:t>
            </a:r>
          </a:p>
          <a:p>
            <a:pPr lvl="1" algn="just"/>
            <a:r>
              <a:rPr lang="en-US" sz="2000" dirty="0"/>
              <a:t>Anyhow, let’s check out the next one in this public blockchain vs private blockchain guide.</a:t>
            </a:r>
            <a:endParaRPr lang="en-IN" sz="2000" dirty="0"/>
          </a:p>
        </p:txBody>
      </p:sp>
    </p:spTree>
    <p:extLst>
      <p:ext uri="{BB962C8B-B14F-4D97-AF65-F5344CB8AC3E}">
        <p14:creationId xmlns:p14="http://schemas.microsoft.com/office/powerpoint/2010/main" val="177519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C7-7642-4A58-A579-F0C7292C0FDD}"/>
              </a:ext>
            </a:extLst>
          </p:cNvPr>
          <p:cNvSpPr>
            <a:spLocks noGrp="1"/>
          </p:cNvSpPr>
          <p:nvPr>
            <p:ph type="title"/>
          </p:nvPr>
        </p:nvSpPr>
        <p:spPr>
          <a:xfrm>
            <a:off x="609599" y="1392233"/>
            <a:ext cx="8795657" cy="1143200"/>
          </a:xfrm>
        </p:spPr>
        <p:txBody>
          <a:bodyPr/>
          <a:lstStyle/>
          <a:p>
            <a:r>
              <a:rPr lang="en-IN" dirty="0"/>
              <a:t>Why use public blockchain</a:t>
            </a:r>
          </a:p>
        </p:txBody>
      </p:sp>
      <p:sp>
        <p:nvSpPr>
          <p:cNvPr id="3" name="Content Placeholder 2">
            <a:extLst>
              <a:ext uri="{FF2B5EF4-FFF2-40B4-BE49-F238E27FC236}">
                <a16:creationId xmlns:a16="http://schemas.microsoft.com/office/drawing/2014/main" id="{0C24CCDE-B84B-4767-8071-60C18E168A38}"/>
              </a:ext>
            </a:extLst>
          </p:cNvPr>
          <p:cNvSpPr>
            <a:spLocks noGrp="1"/>
          </p:cNvSpPr>
          <p:nvPr>
            <p:ph idx="1"/>
          </p:nvPr>
        </p:nvSpPr>
        <p:spPr>
          <a:xfrm>
            <a:off x="609599" y="2717800"/>
            <a:ext cx="9187543" cy="2483600"/>
          </a:xfrm>
        </p:spPr>
        <p:txBody>
          <a:bodyPr>
            <a:noAutofit/>
          </a:bodyPr>
          <a:lstStyle/>
          <a:p>
            <a:pPr algn="just"/>
            <a:r>
              <a:rPr lang="en-US" b="1" u="sng" dirty="0"/>
              <a:t>Full User Empowerment</a:t>
            </a:r>
          </a:p>
          <a:p>
            <a:pPr lvl="1" algn="just"/>
            <a:r>
              <a:rPr lang="en-US" sz="2000" dirty="0"/>
              <a:t>Typically, in any network user has to follow a lot of rules and regulations. In many cases, the rules might not even be a fair one. But not in public blockchain networks. Here, all of the users are empowered as there is no central authority to look over their every move.</a:t>
            </a:r>
          </a:p>
          <a:p>
            <a:pPr lvl="1" algn="just"/>
            <a:r>
              <a:rPr lang="en-US" sz="2000" dirty="0"/>
              <a:t>Also, these platforms are open to the public, so no corporation can stop you from downloading the nodes and joining the consensus.</a:t>
            </a:r>
          </a:p>
          <a:p>
            <a:pPr lvl="1" algn="just"/>
            <a:r>
              <a:rPr lang="en-US" sz="2000" dirty="0"/>
              <a:t>This is something that you won’t see in private blockchain platforms. More so, if you check private blockchain, you’ll see that the users can’t enjoy full freedom.</a:t>
            </a:r>
            <a:endParaRPr lang="en-IN" sz="2000" dirty="0"/>
          </a:p>
        </p:txBody>
      </p:sp>
    </p:spTree>
    <p:extLst>
      <p:ext uri="{BB962C8B-B14F-4D97-AF65-F5344CB8AC3E}">
        <p14:creationId xmlns:p14="http://schemas.microsoft.com/office/powerpoint/2010/main" val="81779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C7-7642-4A58-A579-F0C7292C0FDD}"/>
              </a:ext>
            </a:extLst>
          </p:cNvPr>
          <p:cNvSpPr>
            <a:spLocks noGrp="1"/>
          </p:cNvSpPr>
          <p:nvPr>
            <p:ph type="title"/>
          </p:nvPr>
        </p:nvSpPr>
        <p:spPr>
          <a:xfrm>
            <a:off x="609600" y="1392233"/>
            <a:ext cx="8519886" cy="1143200"/>
          </a:xfrm>
        </p:spPr>
        <p:txBody>
          <a:bodyPr/>
          <a:lstStyle/>
          <a:p>
            <a:r>
              <a:rPr lang="en-IN" dirty="0"/>
              <a:t>Why use public blockchain</a:t>
            </a:r>
          </a:p>
        </p:txBody>
      </p:sp>
      <p:sp>
        <p:nvSpPr>
          <p:cNvPr id="3" name="Content Placeholder 2">
            <a:extLst>
              <a:ext uri="{FF2B5EF4-FFF2-40B4-BE49-F238E27FC236}">
                <a16:creationId xmlns:a16="http://schemas.microsoft.com/office/drawing/2014/main" id="{0C24CCDE-B84B-4767-8071-60C18E168A38}"/>
              </a:ext>
            </a:extLst>
          </p:cNvPr>
          <p:cNvSpPr>
            <a:spLocks noGrp="1"/>
          </p:cNvSpPr>
          <p:nvPr>
            <p:ph idx="1"/>
          </p:nvPr>
        </p:nvSpPr>
        <p:spPr>
          <a:xfrm>
            <a:off x="609600" y="2717800"/>
            <a:ext cx="9768114" cy="2483600"/>
          </a:xfrm>
        </p:spPr>
        <p:txBody>
          <a:bodyPr>
            <a:noAutofit/>
          </a:bodyPr>
          <a:lstStyle/>
          <a:p>
            <a:pPr algn="just"/>
            <a:r>
              <a:rPr lang="en-US" b="1" u="sng" dirty="0"/>
              <a:t>Immutability</a:t>
            </a:r>
          </a:p>
          <a:p>
            <a:pPr lvl="1" algn="just"/>
            <a:r>
              <a:rPr lang="en-US" sz="2000" dirty="0"/>
              <a:t>The public blockchain network is fully immutable. But what does that mean? Well, it means that once a block gets on the chain, there is no way to change it or delete it. So, it makes sure that no one can just alter a certain block can get benefits from others.</a:t>
            </a:r>
          </a:p>
          <a:p>
            <a:pPr lvl="1" algn="just"/>
            <a:r>
              <a:rPr lang="en-US" sz="2000" dirty="0"/>
              <a:t>In reality, every single organization deals with alteration issues. Either that happens offline or online. The best part is that the hash functions work as a security protocol.</a:t>
            </a:r>
          </a:p>
          <a:p>
            <a:pPr lvl="1" algn="just"/>
            <a:r>
              <a:rPr lang="en-US" sz="2000" dirty="0"/>
              <a:t>Therefore, when a person tries to change the blocks, he/she will create a different chain separating from the original chain. Thus, canceling out their changes.</a:t>
            </a:r>
          </a:p>
          <a:p>
            <a:pPr lvl="1" algn="just"/>
            <a:r>
              <a:rPr lang="en-US" sz="2000" dirty="0"/>
              <a:t>Anyhow, let’s check out private blockchain next in this public blockchain vs private blockchain guide.</a:t>
            </a:r>
            <a:endParaRPr lang="en-IN" sz="2000" dirty="0"/>
          </a:p>
        </p:txBody>
      </p:sp>
    </p:spTree>
    <p:extLst>
      <p:ext uri="{BB962C8B-B14F-4D97-AF65-F5344CB8AC3E}">
        <p14:creationId xmlns:p14="http://schemas.microsoft.com/office/powerpoint/2010/main" val="428980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6FED-31E1-4F0A-BAFE-BAC34F9748C4}"/>
              </a:ext>
            </a:extLst>
          </p:cNvPr>
          <p:cNvSpPr>
            <a:spLocks noGrp="1"/>
          </p:cNvSpPr>
          <p:nvPr>
            <p:ph type="title"/>
          </p:nvPr>
        </p:nvSpPr>
        <p:spPr>
          <a:xfrm>
            <a:off x="609599" y="1392233"/>
            <a:ext cx="10406743" cy="1143200"/>
          </a:xfrm>
        </p:spPr>
        <p:txBody>
          <a:bodyPr/>
          <a:lstStyle/>
          <a:p>
            <a:r>
              <a:rPr lang="en-IN" dirty="0"/>
              <a:t>Private blockchain best features</a:t>
            </a:r>
          </a:p>
        </p:txBody>
      </p:sp>
      <p:sp>
        <p:nvSpPr>
          <p:cNvPr id="3" name="Content Placeholder 2">
            <a:extLst>
              <a:ext uri="{FF2B5EF4-FFF2-40B4-BE49-F238E27FC236}">
                <a16:creationId xmlns:a16="http://schemas.microsoft.com/office/drawing/2014/main" id="{43564A60-36D8-432B-97EE-742B19CCFDE0}"/>
              </a:ext>
            </a:extLst>
          </p:cNvPr>
          <p:cNvSpPr>
            <a:spLocks noGrp="1"/>
          </p:cNvSpPr>
          <p:nvPr>
            <p:ph idx="1"/>
          </p:nvPr>
        </p:nvSpPr>
        <p:spPr>
          <a:xfrm>
            <a:off x="609600" y="2717800"/>
            <a:ext cx="8519886" cy="2483600"/>
          </a:xfrm>
        </p:spPr>
        <p:txBody>
          <a:bodyPr>
            <a:noAutofit/>
          </a:bodyPr>
          <a:lstStyle/>
          <a:p>
            <a:pPr algn="just"/>
            <a:r>
              <a:rPr lang="en-US" b="1" u="sng" dirty="0"/>
              <a:t>Full Privacy</a:t>
            </a:r>
          </a:p>
          <a:p>
            <a:pPr lvl="1" algn="just"/>
            <a:r>
              <a:rPr lang="en-US" sz="2000" dirty="0"/>
              <a:t>Unlike public blockchain platforms, private blockchain solutions tend to focus on privacy concerns. So, if you are looking for a technology that can offer the highest level of privacy for your enterprise, then this is perfect for it.</a:t>
            </a:r>
          </a:p>
          <a:p>
            <a:pPr lvl="1" algn="just"/>
            <a:r>
              <a:rPr lang="en-US" sz="2000" dirty="0"/>
              <a:t>It may seem a bit over the edge, but that is the truth. Enterprises always deal with security ad privacy issues. More so, they also deal with such sensitive information on a daily basis. If even one of them gets leaked, it can mean a massive loss for the company.</a:t>
            </a:r>
          </a:p>
          <a:p>
            <a:pPr lvl="1" algn="just"/>
            <a:r>
              <a:rPr lang="en-US" sz="2000" dirty="0"/>
              <a:t>That’s why it’s necessary for a company to use a network that can secure this information. And this is where private blockchains come into play.</a:t>
            </a:r>
            <a:endParaRPr lang="en-IN" sz="2000" dirty="0"/>
          </a:p>
        </p:txBody>
      </p:sp>
    </p:spTree>
    <p:extLst>
      <p:ext uri="{BB962C8B-B14F-4D97-AF65-F5344CB8AC3E}">
        <p14:creationId xmlns:p14="http://schemas.microsoft.com/office/powerpoint/2010/main" val="277404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6FED-31E1-4F0A-BAFE-BAC34F9748C4}"/>
              </a:ext>
            </a:extLst>
          </p:cNvPr>
          <p:cNvSpPr>
            <a:spLocks noGrp="1"/>
          </p:cNvSpPr>
          <p:nvPr>
            <p:ph type="title"/>
          </p:nvPr>
        </p:nvSpPr>
        <p:spPr>
          <a:xfrm>
            <a:off x="609600" y="1392233"/>
            <a:ext cx="10755086" cy="1143200"/>
          </a:xfrm>
        </p:spPr>
        <p:txBody>
          <a:bodyPr/>
          <a:lstStyle/>
          <a:p>
            <a:r>
              <a:rPr lang="en-IN" dirty="0"/>
              <a:t>Private blockchain best features</a:t>
            </a:r>
          </a:p>
        </p:txBody>
      </p:sp>
      <p:sp>
        <p:nvSpPr>
          <p:cNvPr id="3" name="Content Placeholder 2">
            <a:extLst>
              <a:ext uri="{FF2B5EF4-FFF2-40B4-BE49-F238E27FC236}">
                <a16:creationId xmlns:a16="http://schemas.microsoft.com/office/drawing/2014/main" id="{43564A60-36D8-432B-97EE-742B19CCFDE0}"/>
              </a:ext>
            </a:extLst>
          </p:cNvPr>
          <p:cNvSpPr>
            <a:spLocks noGrp="1"/>
          </p:cNvSpPr>
          <p:nvPr>
            <p:ph idx="1"/>
          </p:nvPr>
        </p:nvSpPr>
        <p:spPr>
          <a:xfrm>
            <a:off x="609599" y="2717800"/>
            <a:ext cx="10943771" cy="2483600"/>
          </a:xfrm>
        </p:spPr>
        <p:txBody>
          <a:bodyPr>
            <a:noAutofit/>
          </a:bodyPr>
          <a:lstStyle/>
          <a:p>
            <a:pPr algn="just"/>
            <a:r>
              <a:rPr lang="en-US" b="1" u="sng" dirty="0"/>
              <a:t>High Efficiency</a:t>
            </a:r>
          </a:p>
          <a:p>
            <a:pPr lvl="1" algn="just"/>
            <a:r>
              <a:rPr lang="en-US" dirty="0"/>
              <a:t>Even though public blockchain came first, they tend to lack inefficiency. Why? Well, it’s because they introduce everyone to the network. As a result, when more people try to use the features, it takes up a lot of resources that the platforms can’t back up.</a:t>
            </a:r>
          </a:p>
          <a:p>
            <a:pPr lvl="1" algn="just"/>
            <a:r>
              <a:rPr lang="en-US" dirty="0"/>
              <a:t>Thus, it slows down rapidly. On the other hand, private blockchain only allows a handful of people in the network. In many cases, they even have certain tasks to complete. So, there is no way they can take up extra resources and slow down the platform.</a:t>
            </a:r>
          </a:p>
          <a:p>
            <a:pPr lvl="1" algn="just"/>
            <a:r>
              <a:rPr lang="en-US" dirty="0"/>
              <a:t>To do this, private blockchains use eco-friendly consensus protocols to reach an agreement.</a:t>
            </a:r>
          </a:p>
          <a:p>
            <a:pPr lvl="1" algn="just"/>
            <a:r>
              <a:rPr lang="en-US" dirty="0"/>
              <a:t>Let’s check out the next feature in this private vs public blockchain comparison guide.</a:t>
            </a:r>
            <a:endParaRPr lang="en-IN" dirty="0"/>
          </a:p>
        </p:txBody>
      </p:sp>
    </p:spTree>
    <p:extLst>
      <p:ext uri="{BB962C8B-B14F-4D97-AF65-F5344CB8AC3E}">
        <p14:creationId xmlns:p14="http://schemas.microsoft.com/office/powerpoint/2010/main" val="307218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6FED-31E1-4F0A-BAFE-BAC34F9748C4}"/>
              </a:ext>
            </a:extLst>
          </p:cNvPr>
          <p:cNvSpPr>
            <a:spLocks noGrp="1"/>
          </p:cNvSpPr>
          <p:nvPr>
            <p:ph type="title"/>
          </p:nvPr>
        </p:nvSpPr>
        <p:spPr>
          <a:xfrm>
            <a:off x="609599" y="1392233"/>
            <a:ext cx="10435771" cy="1143200"/>
          </a:xfrm>
        </p:spPr>
        <p:txBody>
          <a:bodyPr/>
          <a:lstStyle/>
          <a:p>
            <a:r>
              <a:rPr lang="en-IN" dirty="0"/>
              <a:t>Private blockchain best features</a:t>
            </a:r>
          </a:p>
        </p:txBody>
      </p:sp>
      <p:sp>
        <p:nvSpPr>
          <p:cNvPr id="3" name="Content Placeholder 2">
            <a:extLst>
              <a:ext uri="{FF2B5EF4-FFF2-40B4-BE49-F238E27FC236}">
                <a16:creationId xmlns:a16="http://schemas.microsoft.com/office/drawing/2014/main" id="{43564A60-36D8-432B-97EE-742B19CCFDE0}"/>
              </a:ext>
            </a:extLst>
          </p:cNvPr>
          <p:cNvSpPr>
            <a:spLocks noGrp="1"/>
          </p:cNvSpPr>
          <p:nvPr>
            <p:ph idx="1"/>
          </p:nvPr>
        </p:nvSpPr>
        <p:spPr>
          <a:xfrm>
            <a:off x="609600" y="2717800"/>
            <a:ext cx="8853714" cy="2483600"/>
          </a:xfrm>
        </p:spPr>
        <p:txBody>
          <a:bodyPr>
            <a:noAutofit/>
          </a:bodyPr>
          <a:lstStyle/>
          <a:p>
            <a:pPr algn="just"/>
            <a:r>
              <a:rPr lang="en-US" b="1" u="sng" dirty="0"/>
              <a:t>Stability</a:t>
            </a:r>
          </a:p>
          <a:p>
            <a:pPr lvl="1" algn="just"/>
            <a:r>
              <a:rPr lang="en-US" sz="2000" dirty="0"/>
              <a:t>Private blockchain solutions are stable, and you will get the peace of mind you want from it. Basically, in every blockchain platform, you have to pay a certain fee in order to complete a transaction. But, in public platforms, the fee can increase to a great extent due to the pressure of nodes requesting transactions.</a:t>
            </a:r>
          </a:p>
          <a:p>
            <a:pPr lvl="1" algn="just"/>
            <a:r>
              <a:rPr lang="en-US" sz="2000" dirty="0"/>
              <a:t>When there are too many transaction requests, it takes time to complete them. More so, as time increases, the fee increases drastically. But not in private blockchain platforms. As only a handful of people can request for transactions, there isn’t any form of delays.</a:t>
            </a:r>
            <a:endParaRPr lang="en-IN" sz="2000" dirty="0"/>
          </a:p>
        </p:txBody>
      </p:sp>
    </p:spTree>
    <p:extLst>
      <p:ext uri="{BB962C8B-B14F-4D97-AF65-F5344CB8AC3E}">
        <p14:creationId xmlns:p14="http://schemas.microsoft.com/office/powerpoint/2010/main" val="398283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72D41-6BAD-4722-9DDE-B59FB9F8A417}"/>
              </a:ext>
            </a:extLst>
          </p:cNvPr>
          <p:cNvSpPr>
            <a:spLocks noGrp="1"/>
          </p:cNvSpPr>
          <p:nvPr>
            <p:ph type="title"/>
          </p:nvPr>
        </p:nvSpPr>
        <p:spPr/>
        <p:txBody>
          <a:bodyPr/>
          <a:lstStyle/>
          <a:p>
            <a:r>
              <a:rPr lang="en-IN" dirty="0"/>
              <a:t>Advantages of blockchain</a:t>
            </a:r>
          </a:p>
        </p:txBody>
      </p:sp>
      <p:sp>
        <p:nvSpPr>
          <p:cNvPr id="3" name="Content Placeholder 2">
            <a:extLst>
              <a:ext uri="{FF2B5EF4-FFF2-40B4-BE49-F238E27FC236}">
                <a16:creationId xmlns:a16="http://schemas.microsoft.com/office/drawing/2014/main" id="{E404B2C7-4475-4319-8FF8-7F9DFEC68322}"/>
              </a:ext>
            </a:extLst>
          </p:cNvPr>
          <p:cNvSpPr>
            <a:spLocks noGrp="1"/>
          </p:cNvSpPr>
          <p:nvPr>
            <p:ph idx="1"/>
          </p:nvPr>
        </p:nvSpPr>
        <p:spPr>
          <a:xfrm>
            <a:off x="609600" y="2717800"/>
            <a:ext cx="5223933" cy="2483600"/>
          </a:xfrm>
        </p:spPr>
        <p:txBody>
          <a:bodyPr>
            <a:noAutofit/>
          </a:bodyPr>
          <a:lstStyle/>
          <a:p>
            <a:pPr algn="just"/>
            <a:r>
              <a:rPr lang="en-US" sz="2000" dirty="0"/>
              <a:t>The blockchain technology allows for verification without having to be dependent on third-parties.</a:t>
            </a:r>
          </a:p>
          <a:p>
            <a:pPr algn="just"/>
            <a:r>
              <a:rPr lang="en-US" sz="2000" dirty="0"/>
              <a:t>The data structure in a blockchain is append-only. So, the data cannot be altered or deleted.</a:t>
            </a:r>
          </a:p>
          <a:p>
            <a:pPr algn="just"/>
            <a:r>
              <a:rPr lang="en-US" sz="2000" dirty="0"/>
              <a:t>It uses protected cryptography to secure the data ledgers. Also, the current ledger is dependent on its adjacent completed block to complete the cryptography process.</a:t>
            </a:r>
            <a:endParaRPr lang="en-IN" sz="2000" dirty="0"/>
          </a:p>
        </p:txBody>
      </p:sp>
      <p:sp>
        <p:nvSpPr>
          <p:cNvPr id="4" name="Content Placeholder 2">
            <a:extLst>
              <a:ext uri="{FF2B5EF4-FFF2-40B4-BE49-F238E27FC236}">
                <a16:creationId xmlns:a16="http://schemas.microsoft.com/office/drawing/2014/main" id="{0B4755D6-D0D1-4400-A997-20957CB134C6}"/>
              </a:ext>
            </a:extLst>
          </p:cNvPr>
          <p:cNvSpPr txBox="1">
            <a:spLocks/>
          </p:cNvSpPr>
          <p:nvPr/>
        </p:nvSpPr>
        <p:spPr>
          <a:xfrm>
            <a:off x="6096000" y="2717800"/>
            <a:ext cx="5223933"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sz="2000" dirty="0"/>
              <a:t>All the transactions and data are attached to the block after the process of maximum trust verification. There is a consensus of all the ledger participants on what is to be recorded in the block.</a:t>
            </a:r>
          </a:p>
          <a:p>
            <a:pPr algn="just"/>
            <a:r>
              <a:rPr lang="en-US" sz="2000" dirty="0"/>
              <a:t>The transactions are recorded in chronological order. Thus, all the blocks in the blockchain are time stamped.</a:t>
            </a:r>
            <a:endParaRPr lang="en-IN" sz="2000" dirty="0"/>
          </a:p>
        </p:txBody>
      </p:sp>
      <p:pic>
        <p:nvPicPr>
          <p:cNvPr id="1026" name="Picture 2" descr="Believe the Hype: Blockchain Technology Outgrowing Its Cryptocurrency Roots  - SXSW">
            <a:extLst>
              <a:ext uri="{FF2B5EF4-FFF2-40B4-BE49-F238E27FC236}">
                <a16:creationId xmlns:a16="http://schemas.microsoft.com/office/drawing/2014/main" id="{FDE67B36-09D6-407F-9D0B-B279908ABF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010000" y="937545"/>
            <a:ext cx="2840690" cy="159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64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6FED-31E1-4F0A-BAFE-BAC34F9748C4}"/>
              </a:ext>
            </a:extLst>
          </p:cNvPr>
          <p:cNvSpPr>
            <a:spLocks noGrp="1"/>
          </p:cNvSpPr>
          <p:nvPr>
            <p:ph type="title"/>
          </p:nvPr>
        </p:nvSpPr>
        <p:spPr>
          <a:xfrm>
            <a:off x="609599" y="1392233"/>
            <a:ext cx="10305143" cy="1143200"/>
          </a:xfrm>
        </p:spPr>
        <p:txBody>
          <a:bodyPr/>
          <a:lstStyle/>
          <a:p>
            <a:r>
              <a:rPr lang="en-IN" dirty="0"/>
              <a:t>Private blockchain best features</a:t>
            </a:r>
          </a:p>
        </p:txBody>
      </p:sp>
      <p:sp>
        <p:nvSpPr>
          <p:cNvPr id="3" name="Content Placeholder 2">
            <a:extLst>
              <a:ext uri="{FF2B5EF4-FFF2-40B4-BE49-F238E27FC236}">
                <a16:creationId xmlns:a16="http://schemas.microsoft.com/office/drawing/2014/main" id="{43564A60-36D8-432B-97EE-742B19CCFDE0}"/>
              </a:ext>
            </a:extLst>
          </p:cNvPr>
          <p:cNvSpPr>
            <a:spLocks noGrp="1"/>
          </p:cNvSpPr>
          <p:nvPr>
            <p:ph idx="1"/>
          </p:nvPr>
        </p:nvSpPr>
        <p:spPr>
          <a:xfrm>
            <a:off x="609600" y="2717800"/>
            <a:ext cx="8940800" cy="2483600"/>
          </a:xfrm>
        </p:spPr>
        <p:txBody>
          <a:bodyPr>
            <a:noAutofit/>
          </a:bodyPr>
          <a:lstStyle/>
          <a:p>
            <a:pPr algn="just"/>
            <a:r>
              <a:rPr lang="en-US" b="1" u="sng" dirty="0"/>
              <a:t>Empowering Enterprises</a:t>
            </a:r>
          </a:p>
          <a:p>
            <a:pPr lvl="1" algn="just"/>
            <a:r>
              <a:rPr lang="en-US" sz="2000" dirty="0"/>
              <a:t>Private blockchain solutions work to empower the enterprises as a whole rather than individual employees. In reality, companies do need great technology to back up their processes. More so, these solutions are mainly for internal systems of an enterprise.</a:t>
            </a:r>
          </a:p>
          <a:p>
            <a:pPr lvl="1" algn="just"/>
            <a:r>
              <a:rPr lang="en-US" sz="2000" dirty="0"/>
              <a:t>As they’re highly capable of backing up the companies and offer security, it’s necessary that you start implementing your own blockchain solutions based on this.</a:t>
            </a:r>
          </a:p>
          <a:p>
            <a:pPr lvl="1" algn="just"/>
            <a:r>
              <a:rPr lang="en-US" sz="2000" dirty="0"/>
              <a:t>We did cover a much broader spectrum in how blockchain is influencing enterprises in our courses. So, make sure to check all the courses out as well.</a:t>
            </a:r>
            <a:endParaRPr lang="en-IN" sz="2000" dirty="0"/>
          </a:p>
        </p:txBody>
      </p:sp>
    </p:spTree>
    <p:extLst>
      <p:ext uri="{BB962C8B-B14F-4D97-AF65-F5344CB8AC3E}">
        <p14:creationId xmlns:p14="http://schemas.microsoft.com/office/powerpoint/2010/main" val="201109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220C-4C95-41C2-84D0-956EF429476E}"/>
              </a:ext>
            </a:extLst>
          </p:cNvPr>
          <p:cNvSpPr>
            <a:spLocks noGrp="1"/>
          </p:cNvSpPr>
          <p:nvPr>
            <p:ph type="title"/>
          </p:nvPr>
        </p:nvSpPr>
        <p:spPr>
          <a:xfrm>
            <a:off x="609599" y="1392233"/>
            <a:ext cx="8998857" cy="1143200"/>
          </a:xfrm>
        </p:spPr>
        <p:txBody>
          <a:bodyPr/>
          <a:lstStyle/>
          <a:p>
            <a:r>
              <a:rPr lang="en-IN" dirty="0"/>
              <a:t>Why use private blockchain</a:t>
            </a:r>
          </a:p>
        </p:txBody>
      </p:sp>
      <p:sp>
        <p:nvSpPr>
          <p:cNvPr id="3" name="Content Placeholder 2">
            <a:extLst>
              <a:ext uri="{FF2B5EF4-FFF2-40B4-BE49-F238E27FC236}">
                <a16:creationId xmlns:a16="http://schemas.microsoft.com/office/drawing/2014/main" id="{121144DE-8D5D-4D5A-BD8E-783A56660B6F}"/>
              </a:ext>
            </a:extLst>
          </p:cNvPr>
          <p:cNvSpPr>
            <a:spLocks noGrp="1"/>
          </p:cNvSpPr>
          <p:nvPr>
            <p:ph idx="1"/>
          </p:nvPr>
        </p:nvSpPr>
        <p:spPr>
          <a:xfrm>
            <a:off x="609599" y="2717800"/>
            <a:ext cx="8708571" cy="2483600"/>
          </a:xfrm>
        </p:spPr>
        <p:txBody>
          <a:bodyPr/>
          <a:lstStyle/>
          <a:p>
            <a:r>
              <a:rPr lang="en-US" b="1" u="sng" dirty="0"/>
              <a:t>Saves Money</a:t>
            </a:r>
          </a:p>
          <a:p>
            <a:pPr lvl="1" algn="just"/>
            <a:r>
              <a:rPr lang="en-US" sz="2000" dirty="0"/>
              <a:t>In reality, private blockchain saves a lot of money. Maintaining a private blockchain is rather simple compared to public blockchains. Private blockchain platforms take up only a few resources. But on the other hand, public blockchain takes up a lot to support the enormous crowd on the platforms. Thus, in the long run, it saves a lot of money.</a:t>
            </a:r>
          </a:p>
          <a:p>
            <a:pPr lvl="1" algn="just"/>
            <a:r>
              <a:rPr lang="en-US" sz="2000" dirty="0"/>
              <a:t>But it’s doesn’t mean that it’s hugely cheap or something.</a:t>
            </a:r>
            <a:endParaRPr lang="en-IN" sz="2000" dirty="0"/>
          </a:p>
        </p:txBody>
      </p:sp>
    </p:spTree>
    <p:extLst>
      <p:ext uri="{BB962C8B-B14F-4D97-AF65-F5344CB8AC3E}">
        <p14:creationId xmlns:p14="http://schemas.microsoft.com/office/powerpoint/2010/main" val="190211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220C-4C95-41C2-84D0-956EF429476E}"/>
              </a:ext>
            </a:extLst>
          </p:cNvPr>
          <p:cNvSpPr>
            <a:spLocks noGrp="1"/>
          </p:cNvSpPr>
          <p:nvPr>
            <p:ph type="title"/>
          </p:nvPr>
        </p:nvSpPr>
        <p:spPr>
          <a:xfrm>
            <a:off x="609599" y="1392233"/>
            <a:ext cx="9492343" cy="1143200"/>
          </a:xfrm>
        </p:spPr>
        <p:txBody>
          <a:bodyPr/>
          <a:lstStyle/>
          <a:p>
            <a:r>
              <a:rPr lang="en-IN" dirty="0"/>
              <a:t>Why use private blockchain</a:t>
            </a:r>
          </a:p>
        </p:txBody>
      </p:sp>
      <p:sp>
        <p:nvSpPr>
          <p:cNvPr id="3" name="Content Placeholder 2">
            <a:extLst>
              <a:ext uri="{FF2B5EF4-FFF2-40B4-BE49-F238E27FC236}">
                <a16:creationId xmlns:a16="http://schemas.microsoft.com/office/drawing/2014/main" id="{121144DE-8D5D-4D5A-BD8E-783A56660B6F}"/>
              </a:ext>
            </a:extLst>
          </p:cNvPr>
          <p:cNvSpPr>
            <a:spLocks noGrp="1"/>
          </p:cNvSpPr>
          <p:nvPr>
            <p:ph idx="1"/>
          </p:nvPr>
        </p:nvSpPr>
        <p:spPr>
          <a:xfrm>
            <a:off x="609600" y="2717800"/>
            <a:ext cx="8534400" cy="2483600"/>
          </a:xfrm>
        </p:spPr>
        <p:txBody>
          <a:bodyPr/>
          <a:lstStyle/>
          <a:p>
            <a:r>
              <a:rPr lang="en-US" b="1" dirty="0"/>
              <a:t>Low Fees</a:t>
            </a:r>
          </a:p>
          <a:p>
            <a:pPr lvl="1" algn="just"/>
            <a:r>
              <a:rPr lang="en-US" sz="2000" dirty="0"/>
              <a:t>In private blockchain platforms, the transaction fees are extremely low. Unlike public blockchain platforms, the transaction fee does not increase based on the number of requests. So, no matter how many people request for a transaction, the fees will always stay low and accurate.</a:t>
            </a:r>
            <a:endParaRPr lang="en-IN" sz="2000" dirty="0"/>
          </a:p>
        </p:txBody>
      </p:sp>
    </p:spTree>
    <p:extLst>
      <p:ext uri="{BB962C8B-B14F-4D97-AF65-F5344CB8AC3E}">
        <p14:creationId xmlns:p14="http://schemas.microsoft.com/office/powerpoint/2010/main" val="73211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220C-4C95-41C2-84D0-956EF429476E}"/>
              </a:ext>
            </a:extLst>
          </p:cNvPr>
          <p:cNvSpPr>
            <a:spLocks noGrp="1"/>
          </p:cNvSpPr>
          <p:nvPr>
            <p:ph type="title"/>
          </p:nvPr>
        </p:nvSpPr>
        <p:spPr>
          <a:xfrm>
            <a:off x="609600" y="1392233"/>
            <a:ext cx="8969828" cy="1143200"/>
          </a:xfrm>
        </p:spPr>
        <p:txBody>
          <a:bodyPr/>
          <a:lstStyle/>
          <a:p>
            <a:r>
              <a:rPr lang="en-IN" dirty="0"/>
              <a:t>Why use private blockchain</a:t>
            </a:r>
          </a:p>
        </p:txBody>
      </p:sp>
      <p:sp>
        <p:nvSpPr>
          <p:cNvPr id="3" name="Content Placeholder 2">
            <a:extLst>
              <a:ext uri="{FF2B5EF4-FFF2-40B4-BE49-F238E27FC236}">
                <a16:creationId xmlns:a16="http://schemas.microsoft.com/office/drawing/2014/main" id="{121144DE-8D5D-4D5A-BD8E-783A56660B6F}"/>
              </a:ext>
            </a:extLst>
          </p:cNvPr>
          <p:cNvSpPr>
            <a:spLocks noGrp="1"/>
          </p:cNvSpPr>
          <p:nvPr>
            <p:ph idx="1"/>
          </p:nvPr>
        </p:nvSpPr>
        <p:spPr>
          <a:xfrm>
            <a:off x="609599" y="2717800"/>
            <a:ext cx="8969829" cy="2483600"/>
          </a:xfrm>
        </p:spPr>
        <p:txBody>
          <a:bodyPr/>
          <a:lstStyle/>
          <a:p>
            <a:r>
              <a:rPr lang="en-US" b="1" u="sng" dirty="0"/>
              <a:t>Regulations</a:t>
            </a:r>
          </a:p>
          <a:p>
            <a:pPr algn="just"/>
            <a:r>
              <a:rPr lang="en-US" sz="2000" dirty="0"/>
              <a:t>If you are looking for the perfect technology for your enterprise company, then private blockchain might be the right pick. Why? Well, in enterprises, you have to follow a lot of rules and regulations. And if you don’t follow them accordingly, there are certain consequences.</a:t>
            </a:r>
          </a:p>
          <a:p>
            <a:pPr algn="just"/>
            <a:r>
              <a:rPr lang="en-US" sz="2000" dirty="0"/>
              <a:t>In a private blockchain, the theory is quite similar. In reality, it allows you to outline all the rules, and your employees have to follow it.</a:t>
            </a:r>
            <a:endParaRPr lang="en-IN" sz="2000" dirty="0"/>
          </a:p>
        </p:txBody>
      </p:sp>
    </p:spTree>
    <p:extLst>
      <p:ext uri="{BB962C8B-B14F-4D97-AF65-F5344CB8AC3E}">
        <p14:creationId xmlns:p14="http://schemas.microsoft.com/office/powerpoint/2010/main" val="259224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220C-4C95-41C2-84D0-956EF429476E}"/>
              </a:ext>
            </a:extLst>
          </p:cNvPr>
          <p:cNvSpPr>
            <a:spLocks noGrp="1"/>
          </p:cNvSpPr>
          <p:nvPr>
            <p:ph type="title"/>
          </p:nvPr>
        </p:nvSpPr>
        <p:spPr>
          <a:xfrm>
            <a:off x="609600" y="1392233"/>
            <a:ext cx="8737600" cy="1143200"/>
          </a:xfrm>
        </p:spPr>
        <p:txBody>
          <a:bodyPr/>
          <a:lstStyle/>
          <a:p>
            <a:r>
              <a:rPr lang="en-IN" dirty="0"/>
              <a:t>Why use private blockchain</a:t>
            </a:r>
          </a:p>
        </p:txBody>
      </p:sp>
      <p:sp>
        <p:nvSpPr>
          <p:cNvPr id="3" name="Content Placeholder 2">
            <a:extLst>
              <a:ext uri="{FF2B5EF4-FFF2-40B4-BE49-F238E27FC236}">
                <a16:creationId xmlns:a16="http://schemas.microsoft.com/office/drawing/2014/main" id="{121144DE-8D5D-4D5A-BD8E-783A56660B6F}"/>
              </a:ext>
            </a:extLst>
          </p:cNvPr>
          <p:cNvSpPr>
            <a:spLocks noGrp="1"/>
          </p:cNvSpPr>
          <p:nvPr>
            <p:ph idx="1"/>
          </p:nvPr>
        </p:nvSpPr>
        <p:spPr>
          <a:xfrm>
            <a:off x="609599" y="2717800"/>
            <a:ext cx="8505371" cy="2483600"/>
          </a:xfrm>
        </p:spPr>
        <p:txBody>
          <a:bodyPr>
            <a:noAutofit/>
          </a:bodyPr>
          <a:lstStyle/>
          <a:p>
            <a:r>
              <a:rPr lang="en-US" b="1" u="sng" dirty="0"/>
              <a:t>No Illegal Activity</a:t>
            </a:r>
          </a:p>
          <a:p>
            <a:pPr lvl="1" algn="just"/>
            <a:r>
              <a:rPr lang="en-US" sz="2000" dirty="0"/>
              <a:t>As you already know, private blockchain platforms have authentication processes before you can log into the network. What this process does is filter any intruders trying to get into the system.</a:t>
            </a:r>
          </a:p>
          <a:p>
            <a:pPr lvl="1" algn="just"/>
            <a:r>
              <a:rPr lang="en-US" sz="2000" dirty="0"/>
              <a:t>I’ve already told you that public blockchain solutions have a bitter past with connection to criminal activities. Obviously, in an enterprise environment, it’s not something that you would want.</a:t>
            </a:r>
          </a:p>
          <a:p>
            <a:pPr lvl="1" algn="just"/>
            <a:r>
              <a:rPr lang="en-US" sz="2000" dirty="0"/>
              <a:t>Thus, only verified individuals get an entry into the system, getting rid of all illegal activities.</a:t>
            </a:r>
            <a:endParaRPr lang="en-IN" sz="2000" dirty="0"/>
          </a:p>
        </p:txBody>
      </p:sp>
    </p:spTree>
    <p:extLst>
      <p:ext uri="{BB962C8B-B14F-4D97-AF65-F5344CB8AC3E}">
        <p14:creationId xmlns:p14="http://schemas.microsoft.com/office/powerpoint/2010/main" val="252190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72D41-6BAD-4722-9DDE-B59FB9F8A417}"/>
              </a:ext>
            </a:extLst>
          </p:cNvPr>
          <p:cNvSpPr>
            <a:spLocks noGrp="1"/>
          </p:cNvSpPr>
          <p:nvPr>
            <p:ph type="title"/>
          </p:nvPr>
        </p:nvSpPr>
        <p:spPr/>
        <p:txBody>
          <a:bodyPr/>
          <a:lstStyle/>
          <a:p>
            <a:r>
              <a:rPr lang="en-IN" dirty="0"/>
              <a:t>Advantages of blockchain</a:t>
            </a:r>
          </a:p>
        </p:txBody>
      </p:sp>
      <p:sp>
        <p:nvSpPr>
          <p:cNvPr id="3" name="Content Placeholder 2">
            <a:extLst>
              <a:ext uri="{FF2B5EF4-FFF2-40B4-BE49-F238E27FC236}">
                <a16:creationId xmlns:a16="http://schemas.microsoft.com/office/drawing/2014/main" id="{E404B2C7-4475-4319-8FF8-7F9DFEC68322}"/>
              </a:ext>
            </a:extLst>
          </p:cNvPr>
          <p:cNvSpPr>
            <a:spLocks noGrp="1"/>
          </p:cNvSpPr>
          <p:nvPr>
            <p:ph idx="1"/>
          </p:nvPr>
        </p:nvSpPr>
        <p:spPr>
          <a:xfrm>
            <a:off x="609600" y="2717800"/>
            <a:ext cx="5486400" cy="2483600"/>
          </a:xfrm>
        </p:spPr>
        <p:txBody>
          <a:bodyPr>
            <a:noAutofit/>
          </a:bodyPr>
          <a:lstStyle/>
          <a:p>
            <a:pPr algn="just"/>
            <a:r>
              <a:rPr lang="en-US" sz="2000" dirty="0"/>
              <a:t>The ledger is distributed across every single node in the blockchain who are the participants. So, it is distributed.</a:t>
            </a:r>
          </a:p>
          <a:p>
            <a:pPr algn="just"/>
            <a:r>
              <a:rPr lang="en-US" sz="2000" dirty="0"/>
              <a:t>The transactions stored in the blocks are contained in millions of computers participating in the chain. Hence it is decentralized. There is no possibility that the data if lost cannot be recovered.</a:t>
            </a:r>
          </a:p>
          <a:p>
            <a:pPr algn="just"/>
            <a:r>
              <a:rPr lang="en-US" sz="2000" dirty="0"/>
              <a:t>The transactions that take place are transparent. The individuals who are provided authority can view the transaction.</a:t>
            </a:r>
            <a:endParaRPr lang="en-IN" sz="2000" dirty="0"/>
          </a:p>
        </p:txBody>
      </p:sp>
      <p:sp>
        <p:nvSpPr>
          <p:cNvPr id="4" name="Content Placeholder 2">
            <a:extLst>
              <a:ext uri="{FF2B5EF4-FFF2-40B4-BE49-F238E27FC236}">
                <a16:creationId xmlns:a16="http://schemas.microsoft.com/office/drawing/2014/main" id="{0F7679A9-0F82-49D3-A52F-5FF9A30F87E4}"/>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sz="2000" dirty="0"/>
              <a:t>The origin of any ledger can be tracked along the chain to its point of origin.</a:t>
            </a:r>
          </a:p>
          <a:p>
            <a:pPr algn="just"/>
            <a:r>
              <a:rPr lang="en-US" sz="2000" dirty="0"/>
              <a:t>Since various consensus protocols are needed to validate the entry, it removes the risk of duplicate entry or fraud.</a:t>
            </a:r>
          </a:p>
          <a:p>
            <a:pPr algn="just"/>
            <a:r>
              <a:rPr lang="en-US" sz="2000" dirty="0"/>
              <a:t>With the smart contracts, the businesses can pre-set conditions on the blockchain. The automatic transactions are triggered only when the conditions are met.</a:t>
            </a:r>
            <a:endParaRPr lang="en-IN" sz="2000" dirty="0"/>
          </a:p>
        </p:txBody>
      </p:sp>
      <p:pic>
        <p:nvPicPr>
          <p:cNvPr id="5" name="Picture 2" descr="Believe the Hype: Blockchain Technology Outgrowing Its Cryptocurrency Roots  - SXSW">
            <a:extLst>
              <a:ext uri="{FF2B5EF4-FFF2-40B4-BE49-F238E27FC236}">
                <a16:creationId xmlns:a16="http://schemas.microsoft.com/office/drawing/2014/main" id="{02E8F6B2-54D4-4C34-A119-E4C3FCCEA7B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010000" y="937545"/>
            <a:ext cx="2840690" cy="159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1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F89D-6AD2-47EE-91E5-8810BDA4B062}"/>
              </a:ext>
            </a:extLst>
          </p:cNvPr>
          <p:cNvSpPr>
            <a:spLocks noGrp="1"/>
          </p:cNvSpPr>
          <p:nvPr>
            <p:ph type="title"/>
          </p:nvPr>
        </p:nvSpPr>
        <p:spPr/>
        <p:txBody>
          <a:bodyPr/>
          <a:lstStyle/>
          <a:p>
            <a:r>
              <a:rPr lang="en-IN" dirty="0"/>
              <a:t>Benefits of blockchain for data security</a:t>
            </a:r>
          </a:p>
        </p:txBody>
      </p:sp>
      <p:graphicFrame>
        <p:nvGraphicFramePr>
          <p:cNvPr id="6" name="Content Placeholder 5">
            <a:extLst>
              <a:ext uri="{FF2B5EF4-FFF2-40B4-BE49-F238E27FC236}">
                <a16:creationId xmlns:a16="http://schemas.microsoft.com/office/drawing/2014/main" id="{B16E3597-6387-4D52-9D60-69CA37FBDB88}"/>
              </a:ext>
            </a:extLst>
          </p:cNvPr>
          <p:cNvGraphicFramePr>
            <a:graphicFrameLocks noGrp="1"/>
          </p:cNvGraphicFramePr>
          <p:nvPr>
            <p:ph idx="1"/>
            <p:extLst>
              <p:ext uri="{D42A27DB-BD31-4B8C-83A1-F6EECF244321}">
                <p14:modId xmlns:p14="http://schemas.microsoft.com/office/powerpoint/2010/main" val="402877023"/>
              </p:ext>
            </p:extLst>
          </p:nvPr>
        </p:nvGraphicFramePr>
        <p:xfrm>
          <a:off x="609600" y="2717800"/>
          <a:ext cx="10839450" cy="2482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95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344C-0CA6-4B62-BC85-31CC1A4B976A}"/>
              </a:ext>
            </a:extLst>
          </p:cNvPr>
          <p:cNvSpPr>
            <a:spLocks noGrp="1"/>
          </p:cNvSpPr>
          <p:nvPr>
            <p:ph type="title"/>
          </p:nvPr>
        </p:nvSpPr>
        <p:spPr/>
        <p:txBody>
          <a:bodyPr/>
          <a:lstStyle/>
          <a:p>
            <a:r>
              <a:rPr lang="en-IN" dirty="0"/>
              <a:t>Trust</a:t>
            </a:r>
          </a:p>
        </p:txBody>
      </p:sp>
      <p:sp>
        <p:nvSpPr>
          <p:cNvPr id="3" name="Content Placeholder 2">
            <a:extLst>
              <a:ext uri="{FF2B5EF4-FFF2-40B4-BE49-F238E27FC236}">
                <a16:creationId xmlns:a16="http://schemas.microsoft.com/office/drawing/2014/main" id="{5A6A3DBC-7434-4E6A-86C9-0FF602823E0C}"/>
              </a:ext>
            </a:extLst>
          </p:cNvPr>
          <p:cNvSpPr>
            <a:spLocks noGrp="1"/>
          </p:cNvSpPr>
          <p:nvPr>
            <p:ph idx="1"/>
          </p:nvPr>
        </p:nvSpPr>
        <p:spPr>
          <a:xfrm>
            <a:off x="609600" y="2717800"/>
            <a:ext cx="5486400" cy="2483600"/>
          </a:xfrm>
        </p:spPr>
        <p:txBody>
          <a:bodyPr>
            <a:noAutofit/>
          </a:bodyPr>
          <a:lstStyle/>
          <a:p>
            <a:pPr algn="just"/>
            <a:r>
              <a:rPr lang="en-US" dirty="0"/>
              <a:t>Blockchain provides a decentralized, transparent database that ensures trust between network participants. </a:t>
            </a:r>
          </a:p>
          <a:p>
            <a:pPr algn="just"/>
            <a:r>
              <a:rPr lang="en-US" dirty="0"/>
              <a:t>The participants can be partners in a supply chain or businesses in a consortium, who use blockchain to record transactional data and other shared information. </a:t>
            </a:r>
            <a:endParaRPr lang="en-IN" dirty="0"/>
          </a:p>
        </p:txBody>
      </p:sp>
      <p:sp>
        <p:nvSpPr>
          <p:cNvPr id="4" name="Content Placeholder 2">
            <a:extLst>
              <a:ext uri="{FF2B5EF4-FFF2-40B4-BE49-F238E27FC236}">
                <a16:creationId xmlns:a16="http://schemas.microsoft.com/office/drawing/2014/main" id="{8DE6586C-CFF7-493F-8E69-5E18E6E1327B}"/>
              </a:ext>
            </a:extLst>
          </p:cNvPr>
          <p:cNvSpPr txBox="1">
            <a:spLocks/>
          </p:cNvSpPr>
          <p:nvPr/>
        </p:nvSpPr>
        <p:spPr>
          <a:xfrm>
            <a:off x="6096000" y="2717800"/>
            <a:ext cx="5486400" cy="248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eaLnBrk="1" hangingPunct="1">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eaLnBrk="1" hangingPunct="1">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eaLnBrk="1" hangingPunct="1">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eaLnBrk="1" hangingPunct="1">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algn="just"/>
            <a:r>
              <a:rPr lang="en-US" dirty="0"/>
              <a:t>Due to the blockchain’s democratization of control, it enables all participants to have equal access to the stored data and seeks consensus from all participants before approving any change. </a:t>
            </a:r>
          </a:p>
          <a:p>
            <a:pPr algn="just"/>
            <a:r>
              <a:rPr lang="en-US" dirty="0"/>
              <a:t>This decentralized trust model can enable the formation of secure ecosystems that groups of companies can use for storing and sharing data.</a:t>
            </a:r>
            <a:endParaRPr lang="en-IN" dirty="0"/>
          </a:p>
        </p:txBody>
      </p:sp>
      <p:pic>
        <p:nvPicPr>
          <p:cNvPr id="2050" name="Picture 2" descr="Cryptocurrency: As cryptocurrency bull run gets investors&amp;#39; attention, smart  scams, FOMO and greed are out to get you - The Economic Times">
            <a:extLst>
              <a:ext uri="{FF2B5EF4-FFF2-40B4-BE49-F238E27FC236}">
                <a16:creationId xmlns:a16="http://schemas.microsoft.com/office/drawing/2014/main" id="{52C84656-4793-409A-B951-5168CBEF8E7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75343" y="444074"/>
            <a:ext cx="3007057" cy="225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13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ower">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ower" id="{83BE373B-8690-4876-BCF9-411164F689CA}" vid="{7CC35713-760A-44C8-BEC6-8912D6C71D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Gower</Template>
  <TotalTime>456</TotalTime>
  <Words>6028</Words>
  <Application>Microsoft Office PowerPoint</Application>
  <PresentationFormat>Widescreen</PresentationFormat>
  <Paragraphs>322</Paragraphs>
  <Slides>64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Muli</vt:lpstr>
      <vt:lpstr>Poppins</vt:lpstr>
      <vt:lpstr>Gower</vt:lpstr>
      <vt:lpstr>PowerPoint Presentation</vt:lpstr>
      <vt:lpstr>Merkle Trees</vt:lpstr>
      <vt:lpstr>Merkle Trees</vt:lpstr>
      <vt:lpstr>Proof of membership</vt:lpstr>
      <vt:lpstr>Proof of Non-membership</vt:lpstr>
      <vt:lpstr>Advantages of blockchain</vt:lpstr>
      <vt:lpstr>Advantages of blockchain</vt:lpstr>
      <vt:lpstr>Benefits of blockchain for data security</vt:lpstr>
      <vt:lpstr>Trust</vt:lpstr>
      <vt:lpstr>privacy</vt:lpstr>
      <vt:lpstr>privacy</vt:lpstr>
      <vt:lpstr>Integrity</vt:lpstr>
      <vt:lpstr>Resiliency</vt:lpstr>
      <vt:lpstr>Resiliency</vt:lpstr>
      <vt:lpstr>Challenges with blockchain</vt:lpstr>
      <vt:lpstr>Awareness and understanding</vt:lpstr>
      <vt:lpstr>Organisation</vt:lpstr>
      <vt:lpstr>Culture</vt:lpstr>
      <vt:lpstr>Cost and efficiency</vt:lpstr>
      <vt:lpstr>Regulation and Governance</vt:lpstr>
      <vt:lpstr>Security and privacy</vt:lpstr>
      <vt:lpstr>Centralization vs Decentralization</vt:lpstr>
      <vt:lpstr>Centralization vs Decentralization</vt:lpstr>
      <vt:lpstr>Centralization vs Decentralization</vt:lpstr>
      <vt:lpstr>Centralization vs Decentralization</vt:lpstr>
      <vt:lpstr>Centralization vs Decentralization</vt:lpstr>
      <vt:lpstr>Centralization vs Decentralization</vt:lpstr>
      <vt:lpstr>Centralization vs Decentralization</vt:lpstr>
      <vt:lpstr>Distributed Consensus</vt:lpstr>
      <vt:lpstr>Distributed Consensus</vt:lpstr>
      <vt:lpstr>Distributed Consensus</vt:lpstr>
      <vt:lpstr>Distributed Consensus</vt:lpstr>
      <vt:lpstr>Distributed Consensus</vt:lpstr>
      <vt:lpstr>Public Blockchain</vt:lpstr>
      <vt:lpstr>Private Blockchain</vt:lpstr>
      <vt:lpstr>Similarities of public and private blockchain</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Differences between Public and Private blockchains</vt:lpstr>
      <vt:lpstr>Public blockchain best features</vt:lpstr>
      <vt:lpstr>Public blockchain best features</vt:lpstr>
      <vt:lpstr>Public blockchain best features</vt:lpstr>
      <vt:lpstr>Public blockchain best features</vt:lpstr>
      <vt:lpstr>Why use public blockchain</vt:lpstr>
      <vt:lpstr>Why use public blockchain</vt:lpstr>
      <vt:lpstr>Why use public blockchain</vt:lpstr>
      <vt:lpstr>Why use public blockchain</vt:lpstr>
      <vt:lpstr>Private blockchain best features</vt:lpstr>
      <vt:lpstr>Private blockchain best features</vt:lpstr>
      <vt:lpstr>Private blockchain best features</vt:lpstr>
      <vt:lpstr>Private blockchain best features</vt:lpstr>
      <vt:lpstr>Why use private blockchain</vt:lpstr>
      <vt:lpstr>Why use private blockchain</vt:lpstr>
      <vt:lpstr>Why use private blockchain</vt:lpstr>
      <vt:lpstr>Why use private blockchain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Raihan Patel</dc:creator>
  <cp:lastModifiedBy>Raihan Patel</cp:lastModifiedBy>
  <cp:revision>30</cp:revision>
  <dcterms:created xsi:type="dcterms:W3CDTF">2020-09-10T18:36:16Z</dcterms:created>
  <dcterms:modified xsi:type="dcterms:W3CDTF">2022-02-06T20:38:16Z</dcterms:modified>
</cp:coreProperties>
</file>